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7"/>
  </p:notesMasterIdLst>
  <p:sldIdLst>
    <p:sldId id="641" r:id="rId2"/>
    <p:sldId id="637" r:id="rId3"/>
    <p:sldId id="686" r:id="rId4"/>
    <p:sldId id="670" r:id="rId5"/>
    <p:sldId id="661" r:id="rId6"/>
    <p:sldId id="662" r:id="rId7"/>
    <p:sldId id="663" r:id="rId8"/>
    <p:sldId id="689" r:id="rId9"/>
    <p:sldId id="691" r:id="rId10"/>
    <p:sldId id="692" r:id="rId11"/>
    <p:sldId id="693" r:id="rId12"/>
    <p:sldId id="690" r:id="rId13"/>
    <p:sldId id="667" r:id="rId14"/>
    <p:sldId id="681" r:id="rId15"/>
    <p:sldId id="642" r:id="rId16"/>
    <p:sldId id="617" r:id="rId17"/>
    <p:sldId id="678" r:id="rId18"/>
    <p:sldId id="627" r:id="rId19"/>
    <p:sldId id="633" r:id="rId20"/>
    <p:sldId id="675" r:id="rId21"/>
    <p:sldId id="677" r:id="rId22"/>
    <p:sldId id="682" r:id="rId23"/>
    <p:sldId id="695" r:id="rId24"/>
    <p:sldId id="694" r:id="rId25"/>
    <p:sldId id="679" r:id="rId26"/>
    <p:sldId id="696" r:id="rId27"/>
    <p:sldId id="698" r:id="rId28"/>
    <p:sldId id="673" r:id="rId29"/>
    <p:sldId id="687" r:id="rId30"/>
    <p:sldId id="697" r:id="rId31"/>
    <p:sldId id="674" r:id="rId32"/>
    <p:sldId id="669" r:id="rId33"/>
    <p:sldId id="668" r:id="rId34"/>
    <p:sldId id="285" r:id="rId35"/>
    <p:sldId id="278" r:id="rId36"/>
  </p:sldIdLst>
  <p:sldSz cx="12192000" cy="6858000"/>
  <p:notesSz cx="6858000" cy="9144000"/>
  <p:defaultTextStyle>
    <a:defPPr>
      <a:defRPr lang="en-US"/>
    </a:defPPr>
    <a:lvl1pPr marL="0" algn="l" defTabSz="1042121" rtl="0" eaLnBrk="1" latinLnBrk="0" hangingPunct="1">
      <a:defRPr sz="2052" kern="1200">
        <a:solidFill>
          <a:schemeClr val="tx1"/>
        </a:solidFill>
        <a:latin typeface="+mn-lt"/>
        <a:ea typeface="+mn-ea"/>
        <a:cs typeface="+mn-cs"/>
      </a:defRPr>
    </a:lvl1pPr>
    <a:lvl2pPr marL="521062" algn="l" defTabSz="1042121" rtl="0" eaLnBrk="1" latinLnBrk="0" hangingPunct="1">
      <a:defRPr sz="2052" kern="1200">
        <a:solidFill>
          <a:schemeClr val="tx1"/>
        </a:solidFill>
        <a:latin typeface="+mn-lt"/>
        <a:ea typeface="+mn-ea"/>
        <a:cs typeface="+mn-cs"/>
      </a:defRPr>
    </a:lvl2pPr>
    <a:lvl3pPr marL="1042121" algn="l" defTabSz="1042121" rtl="0" eaLnBrk="1" latinLnBrk="0" hangingPunct="1">
      <a:defRPr sz="2052" kern="1200">
        <a:solidFill>
          <a:schemeClr val="tx1"/>
        </a:solidFill>
        <a:latin typeface="+mn-lt"/>
        <a:ea typeface="+mn-ea"/>
        <a:cs typeface="+mn-cs"/>
      </a:defRPr>
    </a:lvl3pPr>
    <a:lvl4pPr marL="1563180" algn="l" defTabSz="1042121" rtl="0" eaLnBrk="1" latinLnBrk="0" hangingPunct="1">
      <a:defRPr sz="2052" kern="1200">
        <a:solidFill>
          <a:schemeClr val="tx1"/>
        </a:solidFill>
        <a:latin typeface="+mn-lt"/>
        <a:ea typeface="+mn-ea"/>
        <a:cs typeface="+mn-cs"/>
      </a:defRPr>
    </a:lvl4pPr>
    <a:lvl5pPr marL="2084242" algn="l" defTabSz="1042121" rtl="0" eaLnBrk="1" latinLnBrk="0" hangingPunct="1">
      <a:defRPr sz="2052" kern="1200">
        <a:solidFill>
          <a:schemeClr val="tx1"/>
        </a:solidFill>
        <a:latin typeface="+mn-lt"/>
        <a:ea typeface="+mn-ea"/>
        <a:cs typeface="+mn-cs"/>
      </a:defRPr>
    </a:lvl5pPr>
    <a:lvl6pPr marL="2605300" algn="l" defTabSz="1042121" rtl="0" eaLnBrk="1" latinLnBrk="0" hangingPunct="1">
      <a:defRPr sz="2052" kern="1200">
        <a:solidFill>
          <a:schemeClr val="tx1"/>
        </a:solidFill>
        <a:latin typeface="+mn-lt"/>
        <a:ea typeface="+mn-ea"/>
        <a:cs typeface="+mn-cs"/>
      </a:defRPr>
    </a:lvl6pPr>
    <a:lvl7pPr marL="3126362" algn="l" defTabSz="1042121" rtl="0" eaLnBrk="1" latinLnBrk="0" hangingPunct="1">
      <a:defRPr sz="2052" kern="1200">
        <a:solidFill>
          <a:schemeClr val="tx1"/>
        </a:solidFill>
        <a:latin typeface="+mn-lt"/>
        <a:ea typeface="+mn-ea"/>
        <a:cs typeface="+mn-cs"/>
      </a:defRPr>
    </a:lvl7pPr>
    <a:lvl8pPr marL="3647421" algn="l" defTabSz="1042121" rtl="0" eaLnBrk="1" latinLnBrk="0" hangingPunct="1">
      <a:defRPr sz="2052" kern="1200">
        <a:solidFill>
          <a:schemeClr val="tx1"/>
        </a:solidFill>
        <a:latin typeface="+mn-lt"/>
        <a:ea typeface="+mn-ea"/>
        <a:cs typeface="+mn-cs"/>
      </a:defRPr>
    </a:lvl8pPr>
    <a:lvl9pPr marL="4168483" algn="l" defTabSz="1042121" rtl="0" eaLnBrk="1" latinLnBrk="0" hangingPunct="1">
      <a:defRPr sz="2052"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tin Jenner" initials="MJ" lastIdx="1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1871"/>
    <a:srgbClr val="0D0B59"/>
    <a:srgbClr val="EF2224"/>
    <a:srgbClr val="E22319"/>
    <a:srgbClr val="33373C"/>
    <a:srgbClr val="2E8BC7"/>
    <a:srgbClr val="D6DAD9"/>
    <a:srgbClr val="E30613"/>
    <a:srgbClr val="33FF34"/>
    <a:srgbClr val="8281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D2C6D5-7BE6-4EEF-9E94-DB54B6969971}" v="31" dt="2023-09-12T19:29:29.6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p:restoredTop sz="94808"/>
  </p:normalViewPr>
  <p:slideViewPr>
    <p:cSldViewPr snapToGrid="0">
      <p:cViewPr>
        <p:scale>
          <a:sx n="60" d="100"/>
          <a:sy n="60" d="100"/>
        </p:scale>
        <p:origin x="708" y="1302"/>
      </p:cViewPr>
      <p:guideLst>
        <p:guide orient="horz" pos="2160"/>
        <p:guide pos="3840"/>
      </p:guideLst>
    </p:cSldViewPr>
  </p:slideViewPr>
  <p:notesTextViewPr>
    <p:cViewPr>
      <p:scale>
        <a:sx n="1" d="1"/>
        <a:sy n="1" d="1"/>
      </p:scale>
      <p:origin x="0" y="0"/>
    </p:cViewPr>
  </p:notesTextViewPr>
  <p:sorterViewPr>
    <p:cViewPr>
      <p:scale>
        <a:sx n="80" d="100"/>
        <a:sy n="80" d="100"/>
      </p:scale>
      <p:origin x="0" y="-5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tin Reid" userId="67ffab8d-f470-478f-897c-60fbd247a8c9" providerId="ADAL" clId="{39D2C6D5-7BE6-4EEF-9E94-DB54B6969971}"/>
    <pc:docChg chg="custSel addSld delSld modSld sldOrd modMainMaster">
      <pc:chgData name="Martin Reid" userId="67ffab8d-f470-478f-897c-60fbd247a8c9" providerId="ADAL" clId="{39D2C6D5-7BE6-4EEF-9E94-DB54B6969971}" dt="2023-09-12T19:32:23.739" v="463" actId="20577"/>
      <pc:docMkLst>
        <pc:docMk/>
      </pc:docMkLst>
      <pc:sldChg chg="addSp delSp modSp mod">
        <pc:chgData name="Martin Reid" userId="67ffab8d-f470-478f-897c-60fbd247a8c9" providerId="ADAL" clId="{39D2C6D5-7BE6-4EEF-9E94-DB54B6969971}" dt="2023-09-12T17:39:46.252" v="90" actId="1076"/>
        <pc:sldMkLst>
          <pc:docMk/>
          <pc:sldMk cId="502704780" sldId="617"/>
        </pc:sldMkLst>
        <pc:spChg chg="del">
          <ac:chgData name="Martin Reid" userId="67ffab8d-f470-478f-897c-60fbd247a8c9" providerId="ADAL" clId="{39D2C6D5-7BE6-4EEF-9E94-DB54B6969971}" dt="2023-09-12T17:31:53.852" v="72" actId="478"/>
          <ac:spMkLst>
            <pc:docMk/>
            <pc:sldMk cId="502704780" sldId="617"/>
            <ac:spMk id="5" creationId="{2D9EA583-0EA4-9D4E-A25C-725ACE52D170}"/>
          </ac:spMkLst>
        </pc:spChg>
        <pc:spChg chg="add mod">
          <ac:chgData name="Martin Reid" userId="67ffab8d-f470-478f-897c-60fbd247a8c9" providerId="ADAL" clId="{39D2C6D5-7BE6-4EEF-9E94-DB54B6969971}" dt="2023-09-12T17:38:53.510" v="84" actId="1076"/>
          <ac:spMkLst>
            <pc:docMk/>
            <pc:sldMk cId="502704780" sldId="617"/>
            <ac:spMk id="7" creationId="{1085D8F2-9DC5-B945-4FD5-6E873B0275A7}"/>
          </ac:spMkLst>
        </pc:spChg>
        <pc:picChg chg="add mod modCrop">
          <ac:chgData name="Martin Reid" userId="67ffab8d-f470-478f-897c-60fbd247a8c9" providerId="ADAL" clId="{39D2C6D5-7BE6-4EEF-9E94-DB54B6969971}" dt="2023-09-12T17:39:37.813" v="89" actId="732"/>
          <ac:picMkLst>
            <pc:docMk/>
            <pc:sldMk cId="502704780" sldId="617"/>
            <ac:picMk id="3" creationId="{7809FF70-29D8-FCC9-A60C-5C638C7C838D}"/>
          </ac:picMkLst>
        </pc:picChg>
        <pc:picChg chg="del">
          <ac:chgData name="Martin Reid" userId="67ffab8d-f470-478f-897c-60fbd247a8c9" providerId="ADAL" clId="{39D2C6D5-7BE6-4EEF-9E94-DB54B6969971}" dt="2023-09-12T17:31:48.966" v="71" actId="478"/>
          <ac:picMkLst>
            <pc:docMk/>
            <pc:sldMk cId="502704780" sldId="617"/>
            <ac:picMk id="4" creationId="{3F0F309D-F74E-0640-8203-375B86F439B0}"/>
          </ac:picMkLst>
        </pc:picChg>
        <pc:picChg chg="add mod modCrop">
          <ac:chgData name="Martin Reid" userId="67ffab8d-f470-478f-897c-60fbd247a8c9" providerId="ADAL" clId="{39D2C6D5-7BE6-4EEF-9E94-DB54B6969971}" dt="2023-09-12T17:39:46.252" v="90" actId="1076"/>
          <ac:picMkLst>
            <pc:docMk/>
            <pc:sldMk cId="502704780" sldId="617"/>
            <ac:picMk id="8" creationId="{9F972BE5-8CE2-AAD4-C047-680F9F29F441}"/>
          </ac:picMkLst>
        </pc:picChg>
      </pc:sldChg>
      <pc:sldChg chg="modSp mod">
        <pc:chgData name="Martin Reid" userId="67ffab8d-f470-478f-897c-60fbd247a8c9" providerId="ADAL" clId="{39D2C6D5-7BE6-4EEF-9E94-DB54B6969971}" dt="2023-09-12T17:29:26.986" v="59" actId="1440"/>
        <pc:sldMkLst>
          <pc:docMk/>
          <pc:sldMk cId="2978014362" sldId="637"/>
        </pc:sldMkLst>
        <pc:spChg chg="mod">
          <ac:chgData name="Martin Reid" userId="67ffab8d-f470-478f-897c-60fbd247a8c9" providerId="ADAL" clId="{39D2C6D5-7BE6-4EEF-9E94-DB54B6969971}" dt="2023-09-12T17:29:12.976" v="58" actId="1076"/>
          <ac:spMkLst>
            <pc:docMk/>
            <pc:sldMk cId="2978014362" sldId="637"/>
            <ac:spMk id="2" creationId="{054FE74F-2874-0842-9326-21349794731D}"/>
          </ac:spMkLst>
        </pc:spChg>
        <pc:picChg chg="mod">
          <ac:chgData name="Martin Reid" userId="67ffab8d-f470-478f-897c-60fbd247a8c9" providerId="ADAL" clId="{39D2C6D5-7BE6-4EEF-9E94-DB54B6969971}" dt="2023-09-12T17:29:26.986" v="59" actId="1440"/>
          <ac:picMkLst>
            <pc:docMk/>
            <pc:sldMk cId="2978014362" sldId="637"/>
            <ac:picMk id="20" creationId="{00000000-0000-0000-0000-000000000000}"/>
          </ac:picMkLst>
        </pc:picChg>
      </pc:sldChg>
      <pc:sldChg chg="delSp modSp mod modClrScheme chgLayout">
        <pc:chgData name="Martin Reid" userId="67ffab8d-f470-478f-897c-60fbd247a8c9" providerId="ADAL" clId="{39D2C6D5-7BE6-4EEF-9E94-DB54B6969971}" dt="2023-09-12T19:31:46.039" v="461" actId="1076"/>
        <pc:sldMkLst>
          <pc:docMk/>
          <pc:sldMk cId="3033340621" sldId="641"/>
        </pc:sldMkLst>
        <pc:spChg chg="del">
          <ac:chgData name="Martin Reid" userId="67ffab8d-f470-478f-897c-60fbd247a8c9" providerId="ADAL" clId="{39D2C6D5-7BE6-4EEF-9E94-DB54B6969971}" dt="2023-09-12T19:30:06.103" v="431" actId="478"/>
          <ac:spMkLst>
            <pc:docMk/>
            <pc:sldMk cId="3033340621" sldId="641"/>
            <ac:spMk id="5" creationId="{B565DDF8-3D43-AF47-B96B-9DFB4D3E5F9F}"/>
          </ac:spMkLst>
        </pc:spChg>
        <pc:spChg chg="mod ord">
          <ac:chgData name="Martin Reid" userId="67ffab8d-f470-478f-897c-60fbd247a8c9" providerId="ADAL" clId="{39D2C6D5-7BE6-4EEF-9E94-DB54B6969971}" dt="2023-09-12T19:31:46.039" v="461" actId="1076"/>
          <ac:spMkLst>
            <pc:docMk/>
            <pc:sldMk cId="3033340621" sldId="641"/>
            <ac:spMk id="10" creationId="{157614A4-038F-144E-98DA-513B3651CD56}"/>
          </ac:spMkLst>
        </pc:spChg>
        <pc:spChg chg="mod ord">
          <ac:chgData name="Martin Reid" userId="67ffab8d-f470-478f-897c-60fbd247a8c9" providerId="ADAL" clId="{39D2C6D5-7BE6-4EEF-9E94-DB54B6969971}" dt="2023-09-12T19:31:46.039" v="461" actId="1076"/>
          <ac:spMkLst>
            <pc:docMk/>
            <pc:sldMk cId="3033340621" sldId="641"/>
            <ac:spMk id="11" creationId="{F1458E49-480D-2747-94D7-D286CDC0CEE4}"/>
          </ac:spMkLst>
        </pc:spChg>
        <pc:spChg chg="mod">
          <ac:chgData name="Martin Reid" userId="67ffab8d-f470-478f-897c-60fbd247a8c9" providerId="ADAL" clId="{39D2C6D5-7BE6-4EEF-9E94-DB54B6969971}" dt="2023-09-12T19:30:10.869" v="432" actId="1076"/>
          <ac:spMkLst>
            <pc:docMk/>
            <pc:sldMk cId="3033340621" sldId="641"/>
            <ac:spMk id="12" creationId="{5539BE51-3A13-1140-AF37-C68E89A28E9A}"/>
          </ac:spMkLst>
        </pc:spChg>
      </pc:sldChg>
      <pc:sldChg chg="addSp modSp mod">
        <pc:chgData name="Martin Reid" userId="67ffab8d-f470-478f-897c-60fbd247a8c9" providerId="ADAL" clId="{39D2C6D5-7BE6-4EEF-9E94-DB54B6969971}" dt="2023-09-12T17:31:15.817" v="69" actId="2085"/>
        <pc:sldMkLst>
          <pc:docMk/>
          <pc:sldMk cId="1518812613" sldId="642"/>
        </pc:sldMkLst>
        <pc:spChg chg="add mod">
          <ac:chgData name="Martin Reid" userId="67ffab8d-f470-478f-897c-60fbd247a8c9" providerId="ADAL" clId="{39D2C6D5-7BE6-4EEF-9E94-DB54B6969971}" dt="2023-09-12T17:31:15.817" v="69" actId="2085"/>
          <ac:spMkLst>
            <pc:docMk/>
            <pc:sldMk cId="1518812613" sldId="642"/>
            <ac:spMk id="2" creationId="{168C3CD5-CC5F-8FC9-F072-72DD001C1E4F}"/>
          </ac:spMkLst>
        </pc:spChg>
      </pc:sldChg>
      <pc:sldChg chg="del">
        <pc:chgData name="Martin Reid" userId="67ffab8d-f470-478f-897c-60fbd247a8c9" providerId="ADAL" clId="{39D2C6D5-7BE6-4EEF-9E94-DB54B6969971}" dt="2023-09-12T17:31:41.097" v="70" actId="47"/>
        <pc:sldMkLst>
          <pc:docMk/>
          <pc:sldMk cId="165766995" sldId="643"/>
        </pc:sldMkLst>
      </pc:sldChg>
      <pc:sldChg chg="del">
        <pc:chgData name="Martin Reid" userId="67ffab8d-f470-478f-897c-60fbd247a8c9" providerId="ADAL" clId="{39D2C6D5-7BE6-4EEF-9E94-DB54B6969971}" dt="2023-09-12T17:30:51.438" v="66" actId="47"/>
        <pc:sldMkLst>
          <pc:docMk/>
          <pc:sldMk cId="2403529532" sldId="666"/>
        </pc:sldMkLst>
      </pc:sldChg>
      <pc:sldChg chg="modSp mod">
        <pc:chgData name="Martin Reid" userId="67ffab8d-f470-478f-897c-60fbd247a8c9" providerId="ADAL" clId="{39D2C6D5-7BE6-4EEF-9E94-DB54B6969971}" dt="2023-09-12T17:27:14.708" v="48" actId="20577"/>
        <pc:sldMkLst>
          <pc:docMk/>
          <pc:sldMk cId="1659044978" sldId="667"/>
        </pc:sldMkLst>
        <pc:spChg chg="mod">
          <ac:chgData name="Martin Reid" userId="67ffab8d-f470-478f-897c-60fbd247a8c9" providerId="ADAL" clId="{39D2C6D5-7BE6-4EEF-9E94-DB54B6969971}" dt="2023-09-12T17:27:14.708" v="48" actId="20577"/>
          <ac:spMkLst>
            <pc:docMk/>
            <pc:sldMk cId="1659044978" sldId="667"/>
            <ac:spMk id="2" creationId="{6429EA7A-F79B-374F-81C0-F1CF7F5082FC}"/>
          </ac:spMkLst>
        </pc:spChg>
      </pc:sldChg>
      <pc:sldChg chg="ord">
        <pc:chgData name="Martin Reid" userId="67ffab8d-f470-478f-897c-60fbd247a8c9" providerId="ADAL" clId="{39D2C6D5-7BE6-4EEF-9E94-DB54B6969971}" dt="2023-09-12T17:14:27.087" v="6"/>
        <pc:sldMkLst>
          <pc:docMk/>
          <pc:sldMk cId="2333056879" sldId="669"/>
        </pc:sldMkLst>
      </pc:sldChg>
      <pc:sldChg chg="modSp mod">
        <pc:chgData name="Martin Reid" userId="67ffab8d-f470-478f-897c-60fbd247a8c9" providerId="ADAL" clId="{39D2C6D5-7BE6-4EEF-9E94-DB54B6969971}" dt="2023-09-12T19:32:23.739" v="463" actId="20577"/>
        <pc:sldMkLst>
          <pc:docMk/>
          <pc:sldMk cId="34759238" sldId="670"/>
        </pc:sldMkLst>
        <pc:spChg chg="mod">
          <ac:chgData name="Martin Reid" userId="67ffab8d-f470-478f-897c-60fbd247a8c9" providerId="ADAL" clId="{39D2C6D5-7BE6-4EEF-9E94-DB54B6969971}" dt="2023-09-12T19:32:23.739" v="463" actId="20577"/>
          <ac:spMkLst>
            <pc:docMk/>
            <pc:sldMk cId="34759238" sldId="670"/>
            <ac:spMk id="4" creationId="{4AADFF86-0F39-C345-8E1E-F05F5864439B}"/>
          </ac:spMkLst>
        </pc:spChg>
      </pc:sldChg>
      <pc:sldChg chg="del">
        <pc:chgData name="Martin Reid" userId="67ffab8d-f470-478f-897c-60fbd247a8c9" providerId="ADAL" clId="{39D2C6D5-7BE6-4EEF-9E94-DB54B6969971}" dt="2023-09-12T17:25:21.829" v="20" actId="47"/>
        <pc:sldMkLst>
          <pc:docMk/>
          <pc:sldMk cId="657458579" sldId="671"/>
        </pc:sldMkLst>
      </pc:sldChg>
      <pc:sldChg chg="del">
        <pc:chgData name="Martin Reid" userId="67ffab8d-f470-478f-897c-60fbd247a8c9" providerId="ADAL" clId="{39D2C6D5-7BE6-4EEF-9E94-DB54B6969971}" dt="2023-09-12T17:16:52.784" v="19" actId="47"/>
        <pc:sldMkLst>
          <pc:docMk/>
          <pc:sldMk cId="3728489515" sldId="672"/>
        </pc:sldMkLst>
      </pc:sldChg>
      <pc:sldChg chg="addSp delSp modSp mod">
        <pc:chgData name="Martin Reid" userId="67ffab8d-f470-478f-897c-60fbd247a8c9" providerId="ADAL" clId="{39D2C6D5-7BE6-4EEF-9E94-DB54B6969971}" dt="2023-09-12T19:17:54.794" v="320" actId="113"/>
        <pc:sldMkLst>
          <pc:docMk/>
          <pc:sldMk cId="3671158400" sldId="673"/>
        </pc:sldMkLst>
        <pc:spChg chg="add mod">
          <ac:chgData name="Martin Reid" userId="67ffab8d-f470-478f-897c-60fbd247a8c9" providerId="ADAL" clId="{39D2C6D5-7BE6-4EEF-9E94-DB54B6969971}" dt="2023-09-12T19:17:54.794" v="320" actId="113"/>
          <ac:spMkLst>
            <pc:docMk/>
            <pc:sldMk cId="3671158400" sldId="673"/>
            <ac:spMk id="5" creationId="{91B25913-63F7-2773-F11D-8C2D5D3D1DCE}"/>
          </ac:spMkLst>
        </pc:spChg>
        <pc:picChg chg="del">
          <ac:chgData name="Martin Reid" userId="67ffab8d-f470-478f-897c-60fbd247a8c9" providerId="ADAL" clId="{39D2C6D5-7BE6-4EEF-9E94-DB54B6969971}" dt="2023-09-12T19:16:53.442" v="298" actId="478"/>
          <ac:picMkLst>
            <pc:docMk/>
            <pc:sldMk cId="3671158400" sldId="673"/>
            <ac:picMk id="4" creationId="{04D724A0-1FE3-DB49-A953-6F174E011B4E}"/>
          </ac:picMkLst>
        </pc:picChg>
      </pc:sldChg>
      <pc:sldChg chg="addSp delSp modSp mod">
        <pc:chgData name="Martin Reid" userId="67ffab8d-f470-478f-897c-60fbd247a8c9" providerId="ADAL" clId="{39D2C6D5-7BE6-4EEF-9E94-DB54B6969971}" dt="2023-09-12T17:13:49.576" v="4" actId="1076"/>
        <pc:sldMkLst>
          <pc:docMk/>
          <pc:sldMk cId="3772349360" sldId="674"/>
        </pc:sldMkLst>
        <pc:spChg chg="mod ord">
          <ac:chgData name="Martin Reid" userId="67ffab8d-f470-478f-897c-60fbd247a8c9" providerId="ADAL" clId="{39D2C6D5-7BE6-4EEF-9E94-DB54B6969971}" dt="2023-09-12T17:13:49.576" v="4" actId="1076"/>
          <ac:spMkLst>
            <pc:docMk/>
            <pc:sldMk cId="3772349360" sldId="674"/>
            <ac:spMk id="4" creationId="{65D6F489-1D62-C946-8CA6-758593724F92}"/>
          </ac:spMkLst>
        </pc:spChg>
        <pc:picChg chg="del">
          <ac:chgData name="Martin Reid" userId="67ffab8d-f470-478f-897c-60fbd247a8c9" providerId="ADAL" clId="{39D2C6D5-7BE6-4EEF-9E94-DB54B6969971}" dt="2023-09-12T17:13:30.181" v="1" actId="478"/>
          <ac:picMkLst>
            <pc:docMk/>
            <pc:sldMk cId="3772349360" sldId="674"/>
            <ac:picMk id="3" creationId="{EEBD6209-B7E5-1147-BEA9-60C8F4C0B5D1}"/>
          </ac:picMkLst>
        </pc:picChg>
        <pc:picChg chg="add">
          <ac:chgData name="Martin Reid" userId="67ffab8d-f470-478f-897c-60fbd247a8c9" providerId="ADAL" clId="{39D2C6D5-7BE6-4EEF-9E94-DB54B6969971}" dt="2023-09-12T17:13:30.915" v="2" actId="22"/>
          <ac:picMkLst>
            <pc:docMk/>
            <pc:sldMk cId="3772349360" sldId="674"/>
            <ac:picMk id="5" creationId="{EDEB7F24-9AEE-0512-27D7-83E4A05CB2D7}"/>
          </ac:picMkLst>
        </pc:picChg>
      </pc:sldChg>
      <pc:sldChg chg="modSp mod">
        <pc:chgData name="Martin Reid" userId="67ffab8d-f470-478f-897c-60fbd247a8c9" providerId="ADAL" clId="{39D2C6D5-7BE6-4EEF-9E94-DB54B6969971}" dt="2023-09-12T17:15:50.656" v="14" actId="122"/>
        <pc:sldMkLst>
          <pc:docMk/>
          <pc:sldMk cId="2346854079" sldId="677"/>
        </pc:sldMkLst>
        <pc:spChg chg="mod">
          <ac:chgData name="Martin Reid" userId="67ffab8d-f470-478f-897c-60fbd247a8c9" providerId="ADAL" clId="{39D2C6D5-7BE6-4EEF-9E94-DB54B6969971}" dt="2023-09-12T17:15:50.656" v="14" actId="122"/>
          <ac:spMkLst>
            <pc:docMk/>
            <pc:sldMk cId="2346854079" sldId="677"/>
            <ac:spMk id="4" creationId="{72E69113-7EED-4549-9DC7-4EC1D2B26A09}"/>
          </ac:spMkLst>
        </pc:spChg>
      </pc:sldChg>
      <pc:sldChg chg="modSp mod">
        <pc:chgData name="Martin Reid" userId="67ffab8d-f470-478f-897c-60fbd247a8c9" providerId="ADAL" clId="{39D2C6D5-7BE6-4EEF-9E94-DB54B6969971}" dt="2023-09-12T17:16:37.617" v="17" actId="20577"/>
        <pc:sldMkLst>
          <pc:docMk/>
          <pc:sldMk cId="784594775" sldId="678"/>
        </pc:sldMkLst>
        <pc:spChg chg="mod">
          <ac:chgData name="Martin Reid" userId="67ffab8d-f470-478f-897c-60fbd247a8c9" providerId="ADAL" clId="{39D2C6D5-7BE6-4EEF-9E94-DB54B6969971}" dt="2023-09-12T17:16:37.617" v="17" actId="20577"/>
          <ac:spMkLst>
            <pc:docMk/>
            <pc:sldMk cId="784594775" sldId="678"/>
            <ac:spMk id="6" creationId="{62B477B9-9700-6440-ADAD-AE7FDF7EB7DD}"/>
          </ac:spMkLst>
        </pc:spChg>
      </pc:sldChg>
      <pc:sldChg chg="modSp mod">
        <pc:chgData name="Martin Reid" userId="67ffab8d-f470-478f-897c-60fbd247a8c9" providerId="ADAL" clId="{39D2C6D5-7BE6-4EEF-9E94-DB54B6969971}" dt="2023-09-12T19:21:09.695" v="341" actId="255"/>
        <pc:sldMkLst>
          <pc:docMk/>
          <pc:sldMk cId="4220436657" sldId="679"/>
        </pc:sldMkLst>
        <pc:spChg chg="mod">
          <ac:chgData name="Martin Reid" userId="67ffab8d-f470-478f-897c-60fbd247a8c9" providerId="ADAL" clId="{39D2C6D5-7BE6-4EEF-9E94-DB54B6969971}" dt="2023-09-12T19:21:09.695" v="341" actId="255"/>
          <ac:spMkLst>
            <pc:docMk/>
            <pc:sldMk cId="4220436657" sldId="679"/>
            <ac:spMk id="2" creationId="{A744964E-1491-9143-B26B-00177EC061A7}"/>
          </ac:spMkLst>
        </pc:spChg>
      </pc:sldChg>
      <pc:sldChg chg="del">
        <pc:chgData name="Martin Reid" userId="67ffab8d-f470-478f-897c-60fbd247a8c9" providerId="ADAL" clId="{39D2C6D5-7BE6-4EEF-9E94-DB54B6969971}" dt="2023-09-12T17:16:46.145" v="18" actId="47"/>
        <pc:sldMkLst>
          <pc:docMk/>
          <pc:sldMk cId="3879666569" sldId="680"/>
        </pc:sldMkLst>
      </pc:sldChg>
      <pc:sldChg chg="addSp delSp modSp mod">
        <pc:chgData name="Martin Reid" userId="67ffab8d-f470-478f-897c-60fbd247a8c9" providerId="ADAL" clId="{39D2C6D5-7BE6-4EEF-9E94-DB54B6969971}" dt="2023-09-12T17:26:39.612" v="32" actId="1076"/>
        <pc:sldMkLst>
          <pc:docMk/>
          <pc:sldMk cId="4198864954" sldId="681"/>
        </pc:sldMkLst>
        <pc:spChg chg="mod">
          <ac:chgData name="Martin Reid" userId="67ffab8d-f470-478f-897c-60fbd247a8c9" providerId="ADAL" clId="{39D2C6D5-7BE6-4EEF-9E94-DB54B6969971}" dt="2023-09-12T17:26:39.612" v="32" actId="1076"/>
          <ac:spMkLst>
            <pc:docMk/>
            <pc:sldMk cId="4198864954" sldId="681"/>
            <ac:spMk id="6" creationId="{C0315035-6B4D-B141-9BCF-6E6E4C7A23A6}"/>
          </ac:spMkLst>
        </pc:spChg>
        <pc:picChg chg="add mod ord modCrop">
          <ac:chgData name="Martin Reid" userId="67ffab8d-f470-478f-897c-60fbd247a8c9" providerId="ADAL" clId="{39D2C6D5-7BE6-4EEF-9E94-DB54B6969971}" dt="2023-09-12T17:26:36.132" v="31" actId="167"/>
          <ac:picMkLst>
            <pc:docMk/>
            <pc:sldMk cId="4198864954" sldId="681"/>
            <ac:picMk id="3" creationId="{3E58B93E-585C-2323-B6E5-524D3EB2F575}"/>
          </ac:picMkLst>
        </pc:picChg>
        <pc:picChg chg="del">
          <ac:chgData name="Martin Reid" userId="67ffab8d-f470-478f-897c-60fbd247a8c9" providerId="ADAL" clId="{39D2C6D5-7BE6-4EEF-9E94-DB54B6969971}" dt="2023-09-12T17:25:53" v="21" actId="478"/>
          <ac:picMkLst>
            <pc:docMk/>
            <pc:sldMk cId="4198864954" sldId="681"/>
            <ac:picMk id="5" creationId="{654D3850-08D5-A243-A2CD-505078B62116}"/>
          </ac:picMkLst>
        </pc:picChg>
      </pc:sldChg>
      <pc:sldChg chg="ord">
        <pc:chgData name="Martin Reid" userId="67ffab8d-f470-478f-897c-60fbd247a8c9" providerId="ADAL" clId="{39D2C6D5-7BE6-4EEF-9E94-DB54B6969971}" dt="2023-09-12T19:21:23.766" v="343"/>
        <pc:sldMkLst>
          <pc:docMk/>
          <pc:sldMk cId="1655357763" sldId="682"/>
        </pc:sldMkLst>
      </pc:sldChg>
      <pc:sldChg chg="del">
        <pc:chgData name="Martin Reid" userId="67ffab8d-f470-478f-897c-60fbd247a8c9" providerId="ADAL" clId="{39D2C6D5-7BE6-4EEF-9E94-DB54B6969971}" dt="2023-09-12T17:15:34.326" v="7" actId="47"/>
        <pc:sldMkLst>
          <pc:docMk/>
          <pc:sldMk cId="644068597" sldId="683"/>
        </pc:sldMkLst>
      </pc:sldChg>
      <pc:sldChg chg="del">
        <pc:chgData name="Martin Reid" userId="67ffab8d-f470-478f-897c-60fbd247a8c9" providerId="ADAL" clId="{39D2C6D5-7BE6-4EEF-9E94-DB54B6969971}" dt="2023-09-12T17:11:52.475" v="0" actId="47"/>
        <pc:sldMkLst>
          <pc:docMk/>
          <pc:sldMk cId="536327105" sldId="685"/>
        </pc:sldMkLst>
      </pc:sldChg>
      <pc:sldChg chg="addSp delSp modSp mod">
        <pc:chgData name="Martin Reid" userId="67ffab8d-f470-478f-897c-60fbd247a8c9" providerId="ADAL" clId="{39D2C6D5-7BE6-4EEF-9E94-DB54B6969971}" dt="2023-09-12T17:30:21.786" v="65"/>
        <pc:sldMkLst>
          <pc:docMk/>
          <pc:sldMk cId="1014759419" sldId="686"/>
        </pc:sldMkLst>
        <pc:spChg chg="del">
          <ac:chgData name="Martin Reid" userId="67ffab8d-f470-478f-897c-60fbd247a8c9" providerId="ADAL" clId="{39D2C6D5-7BE6-4EEF-9E94-DB54B6969971}" dt="2023-09-12T17:30:21.195" v="64" actId="478"/>
          <ac:spMkLst>
            <pc:docMk/>
            <pc:sldMk cId="1014759419" sldId="686"/>
            <ac:spMk id="2" creationId="{054FE74F-2874-0842-9326-21349794731D}"/>
          </ac:spMkLst>
        </pc:spChg>
        <pc:spChg chg="add mod">
          <ac:chgData name="Martin Reid" userId="67ffab8d-f470-478f-897c-60fbd247a8c9" providerId="ADAL" clId="{39D2C6D5-7BE6-4EEF-9E94-DB54B6969971}" dt="2023-09-12T17:30:21.786" v="65"/>
          <ac:spMkLst>
            <pc:docMk/>
            <pc:sldMk cId="1014759419" sldId="686"/>
            <ac:spMk id="3" creationId="{7D004CAC-85B3-59F7-8116-0589B0EBEDCB}"/>
          </ac:spMkLst>
        </pc:spChg>
      </pc:sldChg>
      <pc:sldChg chg="addSp delSp modSp new mod modTransition setBg modClrScheme chgLayout">
        <pc:chgData name="Martin Reid" userId="67ffab8d-f470-478f-897c-60fbd247a8c9" providerId="ADAL" clId="{39D2C6D5-7BE6-4EEF-9E94-DB54B6969971}" dt="2023-09-12T17:43:28.097" v="100" actId="14100"/>
        <pc:sldMkLst>
          <pc:docMk/>
          <pc:sldMk cId="1111066431" sldId="687"/>
        </pc:sldMkLst>
        <pc:picChg chg="add del mod">
          <ac:chgData name="Martin Reid" userId="67ffab8d-f470-478f-897c-60fbd247a8c9" providerId="ADAL" clId="{39D2C6D5-7BE6-4EEF-9E94-DB54B6969971}" dt="2023-09-12T17:43:19.843" v="97" actId="478"/>
          <ac:picMkLst>
            <pc:docMk/>
            <pc:sldMk cId="1111066431" sldId="687"/>
            <ac:picMk id="3" creationId="{781785D3-86B4-4CF6-B89C-81874E715A24}"/>
          </ac:picMkLst>
        </pc:picChg>
        <pc:picChg chg="add mod">
          <ac:chgData name="Martin Reid" userId="67ffab8d-f470-478f-897c-60fbd247a8c9" providerId="ADAL" clId="{39D2C6D5-7BE6-4EEF-9E94-DB54B6969971}" dt="2023-09-12T17:43:28.097" v="100" actId="14100"/>
          <ac:picMkLst>
            <pc:docMk/>
            <pc:sldMk cId="1111066431" sldId="687"/>
            <ac:picMk id="5" creationId="{B277A431-B9C2-E8A0-5B22-3D7AEF8B317D}"/>
          </ac:picMkLst>
        </pc:picChg>
      </pc:sldChg>
      <pc:sldChg chg="new del">
        <pc:chgData name="Martin Reid" userId="67ffab8d-f470-478f-897c-60fbd247a8c9" providerId="ADAL" clId="{39D2C6D5-7BE6-4EEF-9E94-DB54B6969971}" dt="2023-09-12T19:07:50.988" v="295" actId="47"/>
        <pc:sldMkLst>
          <pc:docMk/>
          <pc:sldMk cId="3952760228" sldId="688"/>
        </pc:sldMkLst>
      </pc:sldChg>
      <pc:sldChg chg="addSp modSp add mod setBg">
        <pc:chgData name="Martin Reid" userId="67ffab8d-f470-478f-897c-60fbd247a8c9" providerId="ADAL" clId="{39D2C6D5-7BE6-4EEF-9E94-DB54B6969971}" dt="2023-09-12T18:54:44.732" v="224" actId="1076"/>
        <pc:sldMkLst>
          <pc:docMk/>
          <pc:sldMk cId="1287593683" sldId="689"/>
        </pc:sldMkLst>
        <pc:spChg chg="add mod">
          <ac:chgData name="Martin Reid" userId="67ffab8d-f470-478f-897c-60fbd247a8c9" providerId="ADAL" clId="{39D2C6D5-7BE6-4EEF-9E94-DB54B6969971}" dt="2023-09-12T18:54:44.732" v="224" actId="1076"/>
          <ac:spMkLst>
            <pc:docMk/>
            <pc:sldMk cId="1287593683" sldId="689"/>
            <ac:spMk id="3" creationId="{ACF7E16D-69C0-8413-8E73-B93F119C02F8}"/>
          </ac:spMkLst>
        </pc:spChg>
        <pc:picChg chg="add mod modCrop">
          <ac:chgData name="Martin Reid" userId="67ffab8d-f470-478f-897c-60fbd247a8c9" providerId="ADAL" clId="{39D2C6D5-7BE6-4EEF-9E94-DB54B6969971}" dt="2023-09-12T18:54:28.549" v="221" actId="732"/>
          <ac:picMkLst>
            <pc:docMk/>
            <pc:sldMk cId="1287593683" sldId="689"/>
            <ac:picMk id="5" creationId="{35AB61B6-6D1E-3180-E330-CC740E4CCD9F}"/>
          </ac:picMkLst>
        </pc:picChg>
      </pc:sldChg>
      <pc:sldChg chg="addSp delSp modSp add mod modTransition modClrScheme chgLayout">
        <pc:chgData name="Martin Reid" userId="67ffab8d-f470-478f-897c-60fbd247a8c9" providerId="ADAL" clId="{39D2C6D5-7BE6-4EEF-9E94-DB54B6969971}" dt="2023-09-12T18:39:20.214" v="109" actId="1076"/>
        <pc:sldMkLst>
          <pc:docMk/>
          <pc:sldMk cId="1666257575" sldId="690"/>
        </pc:sldMkLst>
        <pc:picChg chg="add del mod">
          <ac:chgData name="Martin Reid" userId="67ffab8d-f470-478f-897c-60fbd247a8c9" providerId="ADAL" clId="{39D2C6D5-7BE6-4EEF-9E94-DB54B6969971}" dt="2023-09-12T18:39:05.456" v="106" actId="478"/>
          <ac:picMkLst>
            <pc:docMk/>
            <pc:sldMk cId="1666257575" sldId="690"/>
            <ac:picMk id="3" creationId="{25EEC0CC-0ECE-7D9E-3443-1F952AD6284E}"/>
          </ac:picMkLst>
        </pc:picChg>
        <pc:picChg chg="add mod">
          <ac:chgData name="Martin Reid" userId="67ffab8d-f470-478f-897c-60fbd247a8c9" providerId="ADAL" clId="{39D2C6D5-7BE6-4EEF-9E94-DB54B6969971}" dt="2023-09-12T18:39:20.214" v="109" actId="1076"/>
          <ac:picMkLst>
            <pc:docMk/>
            <pc:sldMk cId="1666257575" sldId="690"/>
            <ac:picMk id="5" creationId="{47B1A9B3-D4FC-F735-126F-D5FF0AA7F928}"/>
          </ac:picMkLst>
        </pc:picChg>
      </pc:sldChg>
      <pc:sldChg chg="addSp delSp modSp add mod setBg">
        <pc:chgData name="Martin Reid" userId="67ffab8d-f470-478f-897c-60fbd247a8c9" providerId="ADAL" clId="{39D2C6D5-7BE6-4EEF-9E94-DB54B6969971}" dt="2023-09-12T18:53:19.939" v="204" actId="207"/>
        <pc:sldMkLst>
          <pc:docMk/>
          <pc:sldMk cId="667859277" sldId="691"/>
        </pc:sldMkLst>
        <pc:spChg chg="del">
          <ac:chgData name="Martin Reid" userId="67ffab8d-f470-478f-897c-60fbd247a8c9" providerId="ADAL" clId="{39D2C6D5-7BE6-4EEF-9E94-DB54B6969971}" dt="2023-09-12T18:46:53.456" v="147" actId="478"/>
          <ac:spMkLst>
            <pc:docMk/>
            <pc:sldMk cId="667859277" sldId="691"/>
            <ac:spMk id="3" creationId="{ACF7E16D-69C0-8413-8E73-B93F119C02F8}"/>
          </ac:spMkLst>
        </pc:spChg>
        <pc:spChg chg="add mod">
          <ac:chgData name="Martin Reid" userId="67ffab8d-f470-478f-897c-60fbd247a8c9" providerId="ADAL" clId="{39D2C6D5-7BE6-4EEF-9E94-DB54B6969971}" dt="2023-09-12T18:53:19.939" v="204" actId="207"/>
          <ac:spMkLst>
            <pc:docMk/>
            <pc:sldMk cId="667859277" sldId="691"/>
            <ac:spMk id="6" creationId="{A2B90F57-9F44-983D-D283-2DF85943F8B7}"/>
          </ac:spMkLst>
        </pc:spChg>
        <pc:picChg chg="add mod">
          <ac:chgData name="Martin Reid" userId="67ffab8d-f470-478f-897c-60fbd247a8c9" providerId="ADAL" clId="{39D2C6D5-7BE6-4EEF-9E94-DB54B6969971}" dt="2023-09-12T18:47:30.196" v="152" actId="1076"/>
          <ac:picMkLst>
            <pc:docMk/>
            <pc:sldMk cId="667859277" sldId="691"/>
            <ac:picMk id="4" creationId="{10BC1658-356D-B12C-9F50-6B32C32AFF63}"/>
          </ac:picMkLst>
        </pc:picChg>
      </pc:sldChg>
      <pc:sldChg chg="addSp delSp modSp add mod setBg">
        <pc:chgData name="Martin Reid" userId="67ffab8d-f470-478f-897c-60fbd247a8c9" providerId="ADAL" clId="{39D2C6D5-7BE6-4EEF-9E94-DB54B6969971}" dt="2023-09-12T18:53:03.992" v="202" actId="1076"/>
        <pc:sldMkLst>
          <pc:docMk/>
          <pc:sldMk cId="1389071383" sldId="692"/>
        </pc:sldMkLst>
        <pc:spChg chg="add mod">
          <ac:chgData name="Martin Reid" userId="67ffab8d-f470-478f-897c-60fbd247a8c9" providerId="ADAL" clId="{39D2C6D5-7BE6-4EEF-9E94-DB54B6969971}" dt="2023-09-12T18:53:03.992" v="202" actId="1076"/>
          <ac:spMkLst>
            <pc:docMk/>
            <pc:sldMk cId="1389071383" sldId="692"/>
            <ac:spMk id="3" creationId="{731F6939-CC58-D37C-8926-0B9412CC2D82}"/>
          </ac:spMkLst>
        </pc:spChg>
        <pc:picChg chg="add del mod">
          <ac:chgData name="Martin Reid" userId="67ffab8d-f470-478f-897c-60fbd247a8c9" providerId="ADAL" clId="{39D2C6D5-7BE6-4EEF-9E94-DB54B6969971}" dt="2023-09-12T18:50:30.393" v="172" actId="478"/>
          <ac:picMkLst>
            <pc:docMk/>
            <pc:sldMk cId="1389071383" sldId="692"/>
            <ac:picMk id="5" creationId="{654DAB07-E3EB-C525-34CE-2D327FC35B7F}"/>
          </ac:picMkLst>
        </pc:picChg>
        <pc:picChg chg="add mod modCrop">
          <ac:chgData name="Martin Reid" userId="67ffab8d-f470-478f-897c-60fbd247a8c9" providerId="ADAL" clId="{39D2C6D5-7BE6-4EEF-9E94-DB54B6969971}" dt="2023-09-12T18:50:53.412" v="177" actId="732"/>
          <ac:picMkLst>
            <pc:docMk/>
            <pc:sldMk cId="1389071383" sldId="692"/>
            <ac:picMk id="7" creationId="{DD535F51-23B9-7D01-E9C0-6B05C6223E6D}"/>
          </ac:picMkLst>
        </pc:picChg>
      </pc:sldChg>
      <pc:sldChg chg="addSp modSp add mod setBg">
        <pc:chgData name="Martin Reid" userId="67ffab8d-f470-478f-897c-60fbd247a8c9" providerId="ADAL" clId="{39D2C6D5-7BE6-4EEF-9E94-DB54B6969971}" dt="2023-09-12T18:52:45.003" v="199" actId="207"/>
        <pc:sldMkLst>
          <pc:docMk/>
          <pc:sldMk cId="418131364" sldId="693"/>
        </pc:sldMkLst>
        <pc:spChg chg="add mod">
          <ac:chgData name="Martin Reid" userId="67ffab8d-f470-478f-897c-60fbd247a8c9" providerId="ADAL" clId="{39D2C6D5-7BE6-4EEF-9E94-DB54B6969971}" dt="2023-09-12T18:52:45.003" v="199" actId="207"/>
          <ac:spMkLst>
            <pc:docMk/>
            <pc:sldMk cId="418131364" sldId="693"/>
            <ac:spMk id="5" creationId="{E8F0FF63-1A72-728C-4193-400F9BDABAB9}"/>
          </ac:spMkLst>
        </pc:spChg>
        <pc:picChg chg="add mod modCrop">
          <ac:chgData name="Martin Reid" userId="67ffab8d-f470-478f-897c-60fbd247a8c9" providerId="ADAL" clId="{39D2C6D5-7BE6-4EEF-9E94-DB54B6969971}" dt="2023-09-12T18:52:18.197" v="193" actId="732"/>
          <ac:picMkLst>
            <pc:docMk/>
            <pc:sldMk cId="418131364" sldId="693"/>
            <ac:picMk id="3" creationId="{C642F378-FC1D-2245-4EAF-B3926EB3E62A}"/>
          </ac:picMkLst>
        </pc:picChg>
      </pc:sldChg>
      <pc:sldChg chg="addSp delSp new mod">
        <pc:chgData name="Martin Reid" userId="67ffab8d-f470-478f-897c-60fbd247a8c9" providerId="ADAL" clId="{39D2C6D5-7BE6-4EEF-9E94-DB54B6969971}" dt="2023-09-12T18:59:17.743" v="230" actId="22"/>
        <pc:sldMkLst>
          <pc:docMk/>
          <pc:sldMk cId="3689633552" sldId="694"/>
        </pc:sldMkLst>
        <pc:spChg chg="del">
          <ac:chgData name="Martin Reid" userId="67ffab8d-f470-478f-897c-60fbd247a8c9" providerId="ADAL" clId="{39D2C6D5-7BE6-4EEF-9E94-DB54B6969971}" dt="2023-09-12T18:57:54.597" v="227" actId="478"/>
          <ac:spMkLst>
            <pc:docMk/>
            <pc:sldMk cId="3689633552" sldId="694"/>
            <ac:spMk id="2" creationId="{F9D3FADF-380A-227D-3C4B-FBD763147DCA}"/>
          </ac:spMkLst>
        </pc:spChg>
        <pc:spChg chg="del">
          <ac:chgData name="Martin Reid" userId="67ffab8d-f470-478f-897c-60fbd247a8c9" providerId="ADAL" clId="{39D2C6D5-7BE6-4EEF-9E94-DB54B6969971}" dt="2023-09-12T18:57:54.597" v="227" actId="478"/>
          <ac:spMkLst>
            <pc:docMk/>
            <pc:sldMk cId="3689633552" sldId="694"/>
            <ac:spMk id="3" creationId="{CA39676F-008B-209D-D240-16FD6B1F8DBD}"/>
          </ac:spMkLst>
        </pc:spChg>
        <pc:spChg chg="del">
          <ac:chgData name="Martin Reid" userId="67ffab8d-f470-478f-897c-60fbd247a8c9" providerId="ADAL" clId="{39D2C6D5-7BE6-4EEF-9E94-DB54B6969971}" dt="2023-09-12T18:57:54.597" v="227" actId="478"/>
          <ac:spMkLst>
            <pc:docMk/>
            <pc:sldMk cId="3689633552" sldId="694"/>
            <ac:spMk id="4" creationId="{FD7C9F1C-8BB5-7DF0-4879-FADA440625CF}"/>
          </ac:spMkLst>
        </pc:spChg>
        <pc:spChg chg="del">
          <ac:chgData name="Martin Reid" userId="67ffab8d-f470-478f-897c-60fbd247a8c9" providerId="ADAL" clId="{39D2C6D5-7BE6-4EEF-9E94-DB54B6969971}" dt="2023-09-12T18:57:54.597" v="227" actId="478"/>
          <ac:spMkLst>
            <pc:docMk/>
            <pc:sldMk cId="3689633552" sldId="694"/>
            <ac:spMk id="5" creationId="{3C87B14E-468C-AE21-BB63-174D53B35F54}"/>
          </ac:spMkLst>
        </pc:spChg>
        <pc:spChg chg="del">
          <ac:chgData name="Martin Reid" userId="67ffab8d-f470-478f-897c-60fbd247a8c9" providerId="ADAL" clId="{39D2C6D5-7BE6-4EEF-9E94-DB54B6969971}" dt="2023-09-12T18:57:54.597" v="227" actId="478"/>
          <ac:spMkLst>
            <pc:docMk/>
            <pc:sldMk cId="3689633552" sldId="694"/>
            <ac:spMk id="6" creationId="{CF347A53-2BB8-92D6-A0D4-186304F097A7}"/>
          </ac:spMkLst>
        </pc:spChg>
        <pc:picChg chg="add del">
          <ac:chgData name="Martin Reid" userId="67ffab8d-f470-478f-897c-60fbd247a8c9" providerId="ADAL" clId="{39D2C6D5-7BE6-4EEF-9E94-DB54B6969971}" dt="2023-09-12T18:59:16.430" v="229" actId="478"/>
          <ac:picMkLst>
            <pc:docMk/>
            <pc:sldMk cId="3689633552" sldId="694"/>
            <ac:picMk id="8" creationId="{627A39E6-000F-DE2A-82E3-947CA14340E6}"/>
          </ac:picMkLst>
        </pc:picChg>
        <pc:picChg chg="add">
          <ac:chgData name="Martin Reid" userId="67ffab8d-f470-478f-897c-60fbd247a8c9" providerId="ADAL" clId="{39D2C6D5-7BE6-4EEF-9E94-DB54B6969971}" dt="2023-09-12T18:59:17.743" v="230" actId="22"/>
          <ac:picMkLst>
            <pc:docMk/>
            <pc:sldMk cId="3689633552" sldId="694"/>
            <ac:picMk id="10" creationId="{9F9ED5B3-6384-983F-D631-2F896A27C769}"/>
          </ac:picMkLst>
        </pc:picChg>
      </pc:sldChg>
      <pc:sldChg chg="add del">
        <pc:chgData name="Martin Reid" userId="67ffab8d-f470-478f-897c-60fbd247a8c9" providerId="ADAL" clId="{39D2C6D5-7BE6-4EEF-9E94-DB54B6969971}" dt="2023-09-12T18:54:51.010" v="225" actId="47"/>
        <pc:sldMkLst>
          <pc:docMk/>
          <pc:sldMk cId="4205460750" sldId="694"/>
        </pc:sldMkLst>
      </pc:sldChg>
      <pc:sldChg chg="addSp delSp modSp add mod ord setBg">
        <pc:chgData name="Martin Reid" userId="67ffab8d-f470-478f-897c-60fbd247a8c9" providerId="ADAL" clId="{39D2C6D5-7BE6-4EEF-9E94-DB54B6969971}" dt="2023-09-12T19:09:11.484" v="297"/>
        <pc:sldMkLst>
          <pc:docMk/>
          <pc:sldMk cId="600617900" sldId="695"/>
        </pc:sldMkLst>
        <pc:spChg chg="add mod">
          <ac:chgData name="Martin Reid" userId="67ffab8d-f470-478f-897c-60fbd247a8c9" providerId="ADAL" clId="{39D2C6D5-7BE6-4EEF-9E94-DB54B6969971}" dt="2023-09-12T19:06:13.656" v="294" actId="1076"/>
          <ac:spMkLst>
            <pc:docMk/>
            <pc:sldMk cId="600617900" sldId="695"/>
            <ac:spMk id="2" creationId="{00C230CF-C63F-B1CE-6242-AD92A65D3B33}"/>
          </ac:spMkLst>
        </pc:spChg>
        <pc:spChg chg="add mod">
          <ac:chgData name="Martin Reid" userId="67ffab8d-f470-478f-897c-60fbd247a8c9" providerId="ADAL" clId="{39D2C6D5-7BE6-4EEF-9E94-DB54B6969971}" dt="2023-09-12T19:06:03.015" v="291" actId="207"/>
          <ac:spMkLst>
            <pc:docMk/>
            <pc:sldMk cId="600617900" sldId="695"/>
            <ac:spMk id="5" creationId="{BC649C1C-2253-A1B4-F9CA-E0EA880A99E6}"/>
          </ac:spMkLst>
        </pc:spChg>
        <pc:picChg chg="add del mod ord modCrop">
          <ac:chgData name="Martin Reid" userId="67ffab8d-f470-478f-897c-60fbd247a8c9" providerId="ADAL" clId="{39D2C6D5-7BE6-4EEF-9E94-DB54B6969971}" dt="2023-09-12T19:02:18.952" v="259" actId="478"/>
          <ac:picMkLst>
            <pc:docMk/>
            <pc:sldMk cId="600617900" sldId="695"/>
            <ac:picMk id="4" creationId="{E1643654-2976-CEC5-727B-C2402931702A}"/>
          </ac:picMkLst>
        </pc:picChg>
        <pc:picChg chg="del">
          <ac:chgData name="Martin Reid" userId="67ffab8d-f470-478f-897c-60fbd247a8c9" providerId="ADAL" clId="{39D2C6D5-7BE6-4EEF-9E94-DB54B6969971}" dt="2023-09-12T18:59:23.607" v="232" actId="478"/>
          <ac:picMkLst>
            <pc:docMk/>
            <pc:sldMk cId="600617900" sldId="695"/>
            <ac:picMk id="10" creationId="{9F9ED5B3-6384-983F-D631-2F896A27C769}"/>
          </ac:picMkLst>
        </pc:picChg>
      </pc:sldChg>
      <pc:sldChg chg="addSp delSp modSp add mod ord modAnim">
        <pc:chgData name="Martin Reid" userId="67ffab8d-f470-478f-897c-60fbd247a8c9" providerId="ADAL" clId="{39D2C6D5-7BE6-4EEF-9E94-DB54B6969971}" dt="2023-09-12T19:27:05.944" v="424"/>
        <pc:sldMkLst>
          <pc:docMk/>
          <pc:sldMk cId="3781563328" sldId="696"/>
        </pc:sldMkLst>
        <pc:spChg chg="mod">
          <ac:chgData name="Martin Reid" userId="67ffab8d-f470-478f-897c-60fbd247a8c9" providerId="ADAL" clId="{39D2C6D5-7BE6-4EEF-9E94-DB54B6969971}" dt="2023-09-12T19:25:32.953" v="403" actId="1076"/>
          <ac:spMkLst>
            <pc:docMk/>
            <pc:sldMk cId="3781563328" sldId="696"/>
            <ac:spMk id="2" creationId="{04EF2E05-D090-274E-A02F-6BDBC1BFD5D0}"/>
          </ac:spMkLst>
        </pc:spChg>
        <pc:spChg chg="add mod">
          <ac:chgData name="Martin Reid" userId="67ffab8d-f470-478f-897c-60fbd247a8c9" providerId="ADAL" clId="{39D2C6D5-7BE6-4EEF-9E94-DB54B6969971}" dt="2023-09-12T19:25:27.794" v="401" actId="1076"/>
          <ac:spMkLst>
            <pc:docMk/>
            <pc:sldMk cId="3781563328" sldId="696"/>
            <ac:spMk id="3" creationId="{37923E93-0F61-3D2A-7898-F1EAF3B9314D}"/>
          </ac:spMkLst>
        </pc:spChg>
        <pc:spChg chg="add mod">
          <ac:chgData name="Martin Reid" userId="67ffab8d-f470-478f-897c-60fbd247a8c9" providerId="ADAL" clId="{39D2C6D5-7BE6-4EEF-9E94-DB54B6969971}" dt="2023-09-12T19:26:56.783" v="423" actId="1076"/>
          <ac:spMkLst>
            <pc:docMk/>
            <pc:sldMk cId="3781563328" sldId="696"/>
            <ac:spMk id="4" creationId="{82656ED4-2679-B01D-9F15-BD3D34179A06}"/>
          </ac:spMkLst>
        </pc:spChg>
        <pc:spChg chg="del mod">
          <ac:chgData name="Martin Reid" userId="67ffab8d-f470-478f-897c-60fbd247a8c9" providerId="ADAL" clId="{39D2C6D5-7BE6-4EEF-9E94-DB54B6969971}" dt="2023-09-12T19:24:07.090" v="380" actId="478"/>
          <ac:spMkLst>
            <pc:docMk/>
            <pc:sldMk cId="3781563328" sldId="696"/>
            <ac:spMk id="5" creationId="{91B25913-63F7-2773-F11D-8C2D5D3D1DCE}"/>
          </ac:spMkLst>
        </pc:spChg>
      </pc:sldChg>
      <pc:sldChg chg="addSp delSp modSp new mod setBg">
        <pc:chgData name="Martin Reid" userId="67ffab8d-f470-478f-897c-60fbd247a8c9" providerId="ADAL" clId="{39D2C6D5-7BE6-4EEF-9E94-DB54B6969971}" dt="2023-09-12T19:23:47.761" v="378" actId="1076"/>
        <pc:sldMkLst>
          <pc:docMk/>
          <pc:sldMk cId="1623658791" sldId="697"/>
        </pc:sldMkLst>
        <pc:spChg chg="del">
          <ac:chgData name="Martin Reid" userId="67ffab8d-f470-478f-897c-60fbd247a8c9" providerId="ADAL" clId="{39D2C6D5-7BE6-4EEF-9E94-DB54B6969971}" dt="2023-09-12T19:22:14.858" v="345" actId="478"/>
          <ac:spMkLst>
            <pc:docMk/>
            <pc:sldMk cId="1623658791" sldId="697"/>
            <ac:spMk id="2" creationId="{26A61F97-837A-7504-0FE7-3410104C590E}"/>
          </ac:spMkLst>
        </pc:spChg>
        <pc:spChg chg="del">
          <ac:chgData name="Martin Reid" userId="67ffab8d-f470-478f-897c-60fbd247a8c9" providerId="ADAL" clId="{39D2C6D5-7BE6-4EEF-9E94-DB54B6969971}" dt="2023-09-12T19:22:16.545" v="346" actId="478"/>
          <ac:spMkLst>
            <pc:docMk/>
            <pc:sldMk cId="1623658791" sldId="697"/>
            <ac:spMk id="3" creationId="{C5162782-8AB8-8CC5-2DB5-7152E295255B}"/>
          </ac:spMkLst>
        </pc:spChg>
        <pc:spChg chg="del">
          <ac:chgData name="Martin Reid" userId="67ffab8d-f470-478f-897c-60fbd247a8c9" providerId="ADAL" clId="{39D2C6D5-7BE6-4EEF-9E94-DB54B6969971}" dt="2023-09-12T19:22:20.077" v="348" actId="478"/>
          <ac:spMkLst>
            <pc:docMk/>
            <pc:sldMk cId="1623658791" sldId="697"/>
            <ac:spMk id="4" creationId="{8DF89815-85A8-944A-112A-51951C3559D6}"/>
          </ac:spMkLst>
        </pc:spChg>
        <pc:spChg chg="del">
          <ac:chgData name="Martin Reid" userId="67ffab8d-f470-478f-897c-60fbd247a8c9" providerId="ADAL" clId="{39D2C6D5-7BE6-4EEF-9E94-DB54B6969971}" dt="2023-09-12T19:22:18.008" v="347" actId="478"/>
          <ac:spMkLst>
            <pc:docMk/>
            <pc:sldMk cId="1623658791" sldId="697"/>
            <ac:spMk id="6" creationId="{8AF2F4B8-7D12-8F6F-AAB7-AB13583934F6}"/>
          </ac:spMkLst>
        </pc:spChg>
        <pc:spChg chg="add mod">
          <ac:chgData name="Martin Reid" userId="67ffab8d-f470-478f-897c-60fbd247a8c9" providerId="ADAL" clId="{39D2C6D5-7BE6-4EEF-9E94-DB54B6969971}" dt="2023-09-12T19:23:47.761" v="378" actId="1076"/>
          <ac:spMkLst>
            <pc:docMk/>
            <pc:sldMk cId="1623658791" sldId="697"/>
            <ac:spMk id="7" creationId="{578DF720-3FC3-2DA1-3A88-90897EFC4F64}"/>
          </ac:spMkLst>
        </pc:spChg>
      </pc:sldChg>
      <pc:sldChg chg="add">
        <pc:chgData name="Martin Reid" userId="67ffab8d-f470-478f-897c-60fbd247a8c9" providerId="ADAL" clId="{39D2C6D5-7BE6-4EEF-9E94-DB54B6969971}" dt="2023-09-12T19:24:00.625" v="379" actId="2890"/>
        <pc:sldMkLst>
          <pc:docMk/>
          <pc:sldMk cId="895862806" sldId="698"/>
        </pc:sldMkLst>
      </pc:sldChg>
      <pc:sldMasterChg chg="modSldLayout">
        <pc:chgData name="Martin Reid" userId="67ffab8d-f470-478f-897c-60fbd247a8c9" providerId="ADAL" clId="{39D2C6D5-7BE6-4EEF-9E94-DB54B6969971}" dt="2023-09-12T19:29:40.158" v="429" actId="14100"/>
        <pc:sldMasterMkLst>
          <pc:docMk/>
          <pc:sldMasterMk cId="2805738230" sldId="2147483648"/>
        </pc:sldMasterMkLst>
        <pc:sldLayoutChg chg="modSp">
          <pc:chgData name="Martin Reid" userId="67ffab8d-f470-478f-897c-60fbd247a8c9" providerId="ADAL" clId="{39D2C6D5-7BE6-4EEF-9E94-DB54B6969971}" dt="2023-09-12T19:28:59.131" v="425" actId="735"/>
          <pc:sldLayoutMkLst>
            <pc:docMk/>
            <pc:sldMasterMk cId="2805738230" sldId="2147483648"/>
            <pc:sldLayoutMk cId="98940923" sldId="2147483695"/>
          </pc:sldLayoutMkLst>
        </pc:sldLayoutChg>
        <pc:sldLayoutChg chg="modTransition">
          <pc:chgData name="Martin Reid" userId="67ffab8d-f470-478f-897c-60fbd247a8c9" providerId="ADAL" clId="{39D2C6D5-7BE6-4EEF-9E94-DB54B6969971}" dt="2023-09-12T19:29:15.450" v="426"/>
          <pc:sldLayoutMkLst>
            <pc:docMk/>
            <pc:sldMasterMk cId="2805738230" sldId="2147483648"/>
            <pc:sldLayoutMk cId="438774647" sldId="2147483715"/>
          </pc:sldLayoutMkLst>
        </pc:sldLayoutChg>
        <pc:sldLayoutChg chg="modSp mod modTransition">
          <pc:chgData name="Martin Reid" userId="67ffab8d-f470-478f-897c-60fbd247a8c9" providerId="ADAL" clId="{39D2C6D5-7BE6-4EEF-9E94-DB54B6969971}" dt="2023-09-12T19:29:40.158" v="429" actId="14100"/>
          <pc:sldLayoutMkLst>
            <pc:docMk/>
            <pc:sldMasterMk cId="2805738230" sldId="2147483648"/>
            <pc:sldLayoutMk cId="2093585119" sldId="2147483716"/>
          </pc:sldLayoutMkLst>
          <pc:spChg chg="mod">
            <ac:chgData name="Martin Reid" userId="67ffab8d-f470-478f-897c-60fbd247a8c9" providerId="ADAL" clId="{39D2C6D5-7BE6-4EEF-9E94-DB54B6969971}" dt="2023-09-12T19:29:40.158" v="429" actId="14100"/>
            <ac:spMkLst>
              <pc:docMk/>
              <pc:sldMasterMk cId="2805738230" sldId="2147483648"/>
              <pc:sldLayoutMk cId="2093585119" sldId="2147483716"/>
              <ac:spMk id="6" creationId="{EDF91CA9-DBD4-D539-5DE6-B69F25404C0A}"/>
            </ac:spMkLst>
          </pc:spChg>
        </pc:sldLayoutChg>
      </pc:sldMaster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17-07-20T15:14:16.241" idx="8">
    <p:pos x="3389" y="972"/>
    <p:text>NOTE new alternative image/layout variations on this title slide are now available. 
Select 'Layout' in the 'Slides section under the HOME menu tab, to see the various options</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AEFA44-0771-4DFC-B26A-9102D4547DD2}" type="datetimeFigureOut">
              <a:rPr lang="en-GB" smtClean="0"/>
              <a:t>12/09/2023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04A314-C704-4C33-84AA-6D9A56C39AB3}" type="slidenum">
              <a:rPr lang="en-GB" smtClean="0"/>
              <a:t>‹#›</a:t>
            </a:fld>
            <a:endParaRPr lang="en-GB"/>
          </a:p>
        </p:txBody>
      </p:sp>
    </p:spTree>
    <p:extLst>
      <p:ext uri="{BB962C8B-B14F-4D97-AF65-F5344CB8AC3E}">
        <p14:creationId xmlns:p14="http://schemas.microsoft.com/office/powerpoint/2010/main" val="2879104051"/>
      </p:ext>
    </p:extLst>
  </p:cSld>
  <p:clrMap bg1="lt1" tx1="dk1" bg2="lt2" tx2="dk2" accent1="accent1" accent2="accent2" accent3="accent3" accent4="accent4" accent5="accent5" accent6="accent6" hlink="hlink" folHlink="folHlink"/>
  <p:notesStyle>
    <a:lvl1pPr marL="0" algn="l" defTabSz="913739" rtl="0" eaLnBrk="1" latinLnBrk="0" hangingPunct="1">
      <a:defRPr sz="1200" kern="1200">
        <a:solidFill>
          <a:schemeClr val="tx1"/>
        </a:solidFill>
        <a:latin typeface="+mn-lt"/>
        <a:ea typeface="+mn-ea"/>
        <a:cs typeface="+mn-cs"/>
      </a:defRPr>
    </a:lvl1pPr>
    <a:lvl2pPr marL="456868" algn="l" defTabSz="913739" rtl="0" eaLnBrk="1" latinLnBrk="0" hangingPunct="1">
      <a:defRPr sz="1200" kern="1200">
        <a:solidFill>
          <a:schemeClr val="tx1"/>
        </a:solidFill>
        <a:latin typeface="+mn-lt"/>
        <a:ea typeface="+mn-ea"/>
        <a:cs typeface="+mn-cs"/>
      </a:defRPr>
    </a:lvl2pPr>
    <a:lvl3pPr marL="913739" algn="l" defTabSz="913739" rtl="0" eaLnBrk="1" latinLnBrk="0" hangingPunct="1">
      <a:defRPr sz="1200" kern="1200">
        <a:solidFill>
          <a:schemeClr val="tx1"/>
        </a:solidFill>
        <a:latin typeface="+mn-lt"/>
        <a:ea typeface="+mn-ea"/>
        <a:cs typeface="+mn-cs"/>
      </a:defRPr>
    </a:lvl3pPr>
    <a:lvl4pPr marL="1370610" algn="l" defTabSz="913739" rtl="0" eaLnBrk="1" latinLnBrk="0" hangingPunct="1">
      <a:defRPr sz="1200" kern="1200">
        <a:solidFill>
          <a:schemeClr val="tx1"/>
        </a:solidFill>
        <a:latin typeface="+mn-lt"/>
        <a:ea typeface="+mn-ea"/>
        <a:cs typeface="+mn-cs"/>
      </a:defRPr>
    </a:lvl4pPr>
    <a:lvl5pPr marL="1827480" algn="l" defTabSz="913739" rtl="0" eaLnBrk="1" latinLnBrk="0" hangingPunct="1">
      <a:defRPr sz="1200" kern="1200">
        <a:solidFill>
          <a:schemeClr val="tx1"/>
        </a:solidFill>
        <a:latin typeface="+mn-lt"/>
        <a:ea typeface="+mn-ea"/>
        <a:cs typeface="+mn-cs"/>
      </a:defRPr>
    </a:lvl5pPr>
    <a:lvl6pPr marL="2284350" algn="l" defTabSz="913739" rtl="0" eaLnBrk="1" latinLnBrk="0" hangingPunct="1">
      <a:defRPr sz="1200" kern="1200">
        <a:solidFill>
          <a:schemeClr val="tx1"/>
        </a:solidFill>
        <a:latin typeface="+mn-lt"/>
        <a:ea typeface="+mn-ea"/>
        <a:cs typeface="+mn-cs"/>
      </a:defRPr>
    </a:lvl6pPr>
    <a:lvl7pPr marL="2741218" algn="l" defTabSz="913739" rtl="0" eaLnBrk="1" latinLnBrk="0" hangingPunct="1">
      <a:defRPr sz="1200" kern="1200">
        <a:solidFill>
          <a:schemeClr val="tx1"/>
        </a:solidFill>
        <a:latin typeface="+mn-lt"/>
        <a:ea typeface="+mn-ea"/>
        <a:cs typeface="+mn-cs"/>
      </a:defRPr>
    </a:lvl7pPr>
    <a:lvl8pPr marL="3198091" algn="l" defTabSz="913739" rtl="0" eaLnBrk="1" latinLnBrk="0" hangingPunct="1">
      <a:defRPr sz="1200" kern="1200">
        <a:solidFill>
          <a:schemeClr val="tx1"/>
        </a:solidFill>
        <a:latin typeface="+mn-lt"/>
        <a:ea typeface="+mn-ea"/>
        <a:cs typeface="+mn-cs"/>
      </a:defRPr>
    </a:lvl8pPr>
    <a:lvl9pPr marL="3654960" algn="l" defTabSz="91373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F04A314-C704-4C33-84AA-6D9A56C39AB3}" type="slidenum">
              <a:rPr lang="en-GB" smtClean="0"/>
              <a:t>19</a:t>
            </a:fld>
            <a:endParaRPr lang="en-GB"/>
          </a:p>
        </p:txBody>
      </p:sp>
    </p:spTree>
    <p:extLst>
      <p:ext uri="{BB962C8B-B14F-4D97-AF65-F5344CB8AC3E}">
        <p14:creationId xmlns:p14="http://schemas.microsoft.com/office/powerpoint/2010/main" val="34383755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5.jp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7.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_Title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Title 1"/>
          <p:cNvSpPr>
            <a:spLocks noGrp="1"/>
          </p:cNvSpPr>
          <p:nvPr>
            <p:ph type="ctrTitle" hasCustomPrompt="1"/>
          </p:nvPr>
        </p:nvSpPr>
        <p:spPr>
          <a:xfrm>
            <a:off x="1056282" y="2037528"/>
            <a:ext cx="10079444" cy="1345390"/>
          </a:xfrm>
        </p:spPr>
        <p:txBody>
          <a:bodyPr anchor="b">
            <a:normAutofit/>
          </a:bodyPr>
          <a:lstStyle>
            <a:lvl1pPr algn="ctr">
              <a:defRPr sz="3600" spc="454" baseline="0">
                <a:solidFill>
                  <a:schemeClr val="bg1"/>
                </a:solidFill>
                <a:latin typeface="Calibri" panose="020F0502020204030204" pitchFamily="34" charset="0"/>
              </a:defRPr>
            </a:lvl1pPr>
          </a:lstStyle>
          <a:p>
            <a:r>
              <a:rPr lang="en-US"/>
              <a:t>Click to edit title</a:t>
            </a:r>
            <a:endParaRPr lang="en-GB"/>
          </a:p>
        </p:txBody>
      </p:sp>
      <p:sp>
        <p:nvSpPr>
          <p:cNvPr id="7" name="Subtitle 2"/>
          <p:cNvSpPr>
            <a:spLocks noGrp="1"/>
          </p:cNvSpPr>
          <p:nvPr>
            <p:ph type="subTitle" idx="1" hasCustomPrompt="1"/>
          </p:nvPr>
        </p:nvSpPr>
        <p:spPr>
          <a:xfrm>
            <a:off x="1524002" y="3498127"/>
            <a:ext cx="9144000" cy="691273"/>
          </a:xfrm>
        </p:spPr>
        <p:txBody>
          <a:bodyPr>
            <a:normAutofit/>
          </a:bodyPr>
          <a:lstStyle>
            <a:lvl1pPr marL="0" indent="0" algn="ctr">
              <a:buNone/>
              <a:defRPr sz="2000" cap="all" spc="181" baseline="0">
                <a:solidFill>
                  <a:schemeClr val="bg1"/>
                </a:solidFill>
                <a:latin typeface="Calibri" panose="020F0502020204030204" pitchFamily="34" charset="0"/>
              </a:defRPr>
            </a:lvl1pPr>
            <a:lvl2pPr marL="342905" indent="0" algn="ctr">
              <a:buNone/>
              <a:defRPr sz="1500"/>
            </a:lvl2pPr>
            <a:lvl3pPr marL="685809" indent="0" algn="ctr">
              <a:buNone/>
              <a:defRPr sz="1350"/>
            </a:lvl3pPr>
            <a:lvl4pPr marL="1028714" indent="0" algn="ctr">
              <a:buNone/>
              <a:defRPr sz="1200"/>
            </a:lvl4pPr>
            <a:lvl5pPr marL="1371618" indent="0" algn="ctr">
              <a:buNone/>
              <a:defRPr sz="1200"/>
            </a:lvl5pPr>
            <a:lvl6pPr marL="1714522" indent="0" algn="ctr">
              <a:buNone/>
              <a:defRPr sz="1200"/>
            </a:lvl6pPr>
            <a:lvl7pPr marL="2057426" indent="0" algn="ctr">
              <a:buNone/>
              <a:defRPr sz="1200"/>
            </a:lvl7pPr>
            <a:lvl8pPr marL="2400331" indent="0" algn="ctr">
              <a:buNone/>
              <a:defRPr sz="1200"/>
            </a:lvl8pPr>
            <a:lvl9pPr marL="2743236" indent="0" algn="ctr">
              <a:buNone/>
              <a:defRPr sz="1200"/>
            </a:lvl9pPr>
          </a:lstStyle>
          <a:p>
            <a:r>
              <a:rPr lang="en-US"/>
              <a:t>Click to edit subtitle</a:t>
            </a:r>
            <a:endParaRPr lang="en-GB"/>
          </a:p>
        </p:txBody>
      </p:sp>
    </p:spTree>
    <p:extLst>
      <p:ext uri="{BB962C8B-B14F-4D97-AF65-F5344CB8AC3E}">
        <p14:creationId xmlns:p14="http://schemas.microsoft.com/office/powerpoint/2010/main" val="98940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only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9193C751-D3D3-8744-BBE4-FB031A10FFFF}"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7" name="Text Placeholder 7">
            <a:extLst>
              <a:ext uri="{FF2B5EF4-FFF2-40B4-BE49-F238E27FC236}">
                <a16:creationId xmlns:a16="http://schemas.microsoft.com/office/drawing/2014/main" id="{2834B86E-6ABB-D89A-3CED-2B69576CD923}"/>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567218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only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6CBC118-4A4F-0240-87CA-9A77E4E85DF6}"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 Placeholder 7">
            <a:extLst>
              <a:ext uri="{FF2B5EF4-FFF2-40B4-BE49-F238E27FC236}">
                <a16:creationId xmlns:a16="http://schemas.microsoft.com/office/drawing/2014/main" id="{D970BA7A-E886-D343-B167-2C166D3A216F}"/>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344358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amp; image option 1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545AEB1F-0086-F761-7ACA-FA0F8FC1A1D1}"/>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8499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mp; image option 2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B4C74528-AE30-7E4F-9502-945829E63C4A}"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2570269" cy="2699234"/>
          </a:xfrm>
        </p:spPr>
        <p:txBody>
          <a:bodyPr anchor="t" anchorCtr="0"/>
          <a:lstStyle>
            <a:lvl1pPr algn="ctr">
              <a:defRPr/>
            </a:lvl1pPr>
          </a:lstStyle>
          <a:p>
            <a:endParaRPr lang="en-GB"/>
          </a:p>
        </p:txBody>
      </p:sp>
      <p:sp>
        <p:nvSpPr>
          <p:cNvPr id="9" name="Picture Placeholder 13">
            <a:extLst>
              <a:ext uri="{FF2B5EF4-FFF2-40B4-BE49-F238E27FC236}">
                <a16:creationId xmlns:a16="http://schemas.microsoft.com/office/drawing/2014/main" id="{ABA4E697-F251-CEC5-AF67-E9705351CB87}"/>
              </a:ext>
            </a:extLst>
          </p:cNvPr>
          <p:cNvSpPr>
            <a:spLocks noGrp="1"/>
          </p:cNvSpPr>
          <p:nvPr>
            <p:ph type="pic" sz="quarter" idx="16"/>
          </p:nvPr>
        </p:nvSpPr>
        <p:spPr>
          <a:xfrm>
            <a:off x="9034356" y="644525"/>
            <a:ext cx="2570269" cy="2021183"/>
          </a:xfrm>
        </p:spPr>
        <p:txBody>
          <a:bodyPr anchor="t" anchorCtr="0"/>
          <a:lstStyle>
            <a:lvl1pPr algn="ctr">
              <a:defRPr/>
            </a:lvl1pPr>
          </a:lstStyle>
          <a:p>
            <a:endParaRPr lang="en-GB"/>
          </a:p>
        </p:txBody>
      </p:sp>
      <p:sp>
        <p:nvSpPr>
          <p:cNvPr id="12" name="Picture Placeholder 13">
            <a:extLst>
              <a:ext uri="{FF2B5EF4-FFF2-40B4-BE49-F238E27FC236}">
                <a16:creationId xmlns:a16="http://schemas.microsoft.com/office/drawing/2014/main" id="{34F858D2-EAFD-03BC-4AD5-B2E2979A97A0}"/>
              </a:ext>
            </a:extLst>
          </p:cNvPr>
          <p:cNvSpPr>
            <a:spLocks noGrp="1"/>
          </p:cNvSpPr>
          <p:nvPr>
            <p:ph type="pic" sz="quarter" idx="17"/>
          </p:nvPr>
        </p:nvSpPr>
        <p:spPr>
          <a:xfrm>
            <a:off x="9034356" y="2836257"/>
            <a:ext cx="2570269" cy="3159297"/>
          </a:xfrm>
        </p:spPr>
        <p:txBody>
          <a:bodyPr anchor="t" anchorCtr="0"/>
          <a:lstStyle>
            <a:lvl1pPr algn="ctr">
              <a:defRPr/>
            </a:lvl1pPr>
          </a:lstStyle>
          <a:p>
            <a:endParaRPr lang="en-GB"/>
          </a:p>
        </p:txBody>
      </p:sp>
      <p:sp>
        <p:nvSpPr>
          <p:cNvPr id="13" name="Picture Placeholder 13">
            <a:extLst>
              <a:ext uri="{FF2B5EF4-FFF2-40B4-BE49-F238E27FC236}">
                <a16:creationId xmlns:a16="http://schemas.microsoft.com/office/drawing/2014/main" id="{E57DD1B6-33DD-0CD6-28EB-1B379163BE52}"/>
              </a:ext>
            </a:extLst>
          </p:cNvPr>
          <p:cNvSpPr>
            <a:spLocks noGrp="1"/>
          </p:cNvSpPr>
          <p:nvPr>
            <p:ph type="pic" sz="quarter" idx="18"/>
          </p:nvPr>
        </p:nvSpPr>
        <p:spPr>
          <a:xfrm>
            <a:off x="6275388" y="3514242"/>
            <a:ext cx="2570269" cy="2481312"/>
          </a:xfrm>
        </p:spPr>
        <p:txBody>
          <a:bodyPr anchor="t" anchorCtr="0"/>
          <a:lstStyle>
            <a:lvl1pPr algn="ctr">
              <a:defRPr/>
            </a:lvl1pPr>
          </a:lstStyle>
          <a:p>
            <a:endParaRPr lang="en-GB"/>
          </a:p>
        </p:txBody>
      </p:sp>
      <p:sp>
        <p:nvSpPr>
          <p:cNvPr id="3" name="Text Placeholder 7">
            <a:extLst>
              <a:ext uri="{FF2B5EF4-FFF2-40B4-BE49-F238E27FC236}">
                <a16:creationId xmlns:a16="http://schemas.microsoft.com/office/drawing/2014/main" id="{FACC5B44-4A75-8626-30B9-4F5637C67A31}"/>
              </a:ext>
            </a:extLst>
          </p:cNvPr>
          <p:cNvSpPr>
            <a:spLocks noGrp="1"/>
          </p:cNvSpPr>
          <p:nvPr>
            <p:ph type="body" sz="quarter" idx="19"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3319664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amp; image option 3 - Re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accent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A03E0A5-EAE5-4542-9F39-36B4F9D63FBA}"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 Placeholder 7">
            <a:extLst>
              <a:ext uri="{FF2B5EF4-FFF2-40B4-BE49-F238E27FC236}">
                <a16:creationId xmlns:a16="http://schemas.microsoft.com/office/drawing/2014/main" id="{D3AC4C21-E6B8-8C88-856C-DE99691AD08C}"/>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6753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ext only option 1 - Blu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91DB3B-1FA0-25EA-5A02-5BC68124D03C}"/>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8B5E9973-CE18-4BF3-0F7D-111DB3AABAE1}"/>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275389" y="643965"/>
            <a:ext cx="5329238" cy="5351589"/>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08221489-9F07-744E-8CD9-921C2C251C9C}"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pic>
        <p:nvPicPr>
          <p:cNvPr id="13" name="Picture 12" descr="Background pattern&#10;&#10;Description automatically generated">
            <a:extLst>
              <a:ext uri="{FF2B5EF4-FFF2-40B4-BE49-F238E27FC236}">
                <a16:creationId xmlns:a16="http://schemas.microsoft.com/office/drawing/2014/main" id="{FA93BAD5-924D-165D-2FE0-08F3E6DF354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7" name="TextBox 6">
            <a:extLst>
              <a:ext uri="{FF2B5EF4-FFF2-40B4-BE49-F238E27FC236}">
                <a16:creationId xmlns:a16="http://schemas.microsoft.com/office/drawing/2014/main" id="{C7232A49-3370-20EE-4666-10F01D622E9B}"/>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11" name="Text Placeholder 7">
            <a:extLst>
              <a:ext uri="{FF2B5EF4-FFF2-40B4-BE49-F238E27FC236}">
                <a16:creationId xmlns:a16="http://schemas.microsoft.com/office/drawing/2014/main" id="{11244971-CEDE-D4D2-9C67-6E8C2710FFAD}"/>
              </a:ext>
            </a:extLst>
          </p:cNvPr>
          <p:cNvSpPr>
            <a:spLocks noGrp="1"/>
          </p:cNvSpPr>
          <p:nvPr>
            <p:ph type="body" sz="quarter" idx="14"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890894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Text only option 2 - Blue">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7DBC809C-14C9-7B5A-BD5C-F60B8DBDDBD2}"/>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2A4B709C-CED0-0678-2880-7A2C87D0FCA2}"/>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E6763B7B-9DD3-CF27-8FBA-2FD58308F8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3" name="Content Placeholder 2">
            <a:extLst>
              <a:ext uri="{FF2B5EF4-FFF2-40B4-BE49-F238E27FC236}">
                <a16:creationId xmlns:a16="http://schemas.microsoft.com/office/drawing/2014/main" id="{3EF9E760-966F-3E4C-F475-3DB2BCD315FE}"/>
              </a:ext>
            </a:extLst>
          </p:cNvPr>
          <p:cNvSpPr>
            <a:spLocks noGrp="1"/>
          </p:cNvSpPr>
          <p:nvPr>
            <p:ph idx="1" hasCustomPrompt="1"/>
          </p:nvPr>
        </p:nvSpPr>
        <p:spPr>
          <a:xfrm>
            <a:off x="606553" y="2628900"/>
            <a:ext cx="2468324"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FCEFDFD4-84BD-F44A-AE90-8F322F4BF773}"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5" name="Content Placeholder 2">
            <a:extLst>
              <a:ext uri="{FF2B5EF4-FFF2-40B4-BE49-F238E27FC236}">
                <a16:creationId xmlns:a16="http://schemas.microsoft.com/office/drawing/2014/main" id="{A99E2969-2376-88AB-B6EF-B34972DBDF5F}"/>
              </a:ext>
            </a:extLst>
          </p:cNvPr>
          <p:cNvSpPr>
            <a:spLocks noGrp="1"/>
          </p:cNvSpPr>
          <p:nvPr>
            <p:ph idx="14" hasCustomPrompt="1"/>
          </p:nvPr>
        </p:nvSpPr>
        <p:spPr>
          <a:xfrm>
            <a:off x="342457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6" name="Content Placeholder 2">
            <a:extLst>
              <a:ext uri="{FF2B5EF4-FFF2-40B4-BE49-F238E27FC236}">
                <a16:creationId xmlns:a16="http://schemas.microsoft.com/office/drawing/2014/main" id="{4306F92E-6832-5121-DCBD-3E0CE1D9A3E9}"/>
              </a:ext>
            </a:extLst>
          </p:cNvPr>
          <p:cNvSpPr>
            <a:spLocks noGrp="1"/>
          </p:cNvSpPr>
          <p:nvPr>
            <p:ph idx="15" hasCustomPrompt="1"/>
          </p:nvPr>
        </p:nvSpPr>
        <p:spPr>
          <a:xfrm>
            <a:off x="6284466"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7" name="Content Placeholder 2">
            <a:extLst>
              <a:ext uri="{FF2B5EF4-FFF2-40B4-BE49-F238E27FC236}">
                <a16:creationId xmlns:a16="http://schemas.microsoft.com/office/drawing/2014/main" id="{23B3C8CC-87DB-09DD-B04D-AB27BC1E0586}"/>
              </a:ext>
            </a:extLst>
          </p:cNvPr>
          <p:cNvSpPr>
            <a:spLocks noGrp="1"/>
          </p:cNvSpPr>
          <p:nvPr>
            <p:ph idx="16" hasCustomPrompt="1"/>
          </p:nvPr>
        </p:nvSpPr>
        <p:spPr>
          <a:xfrm>
            <a:off x="9126203" y="2628900"/>
            <a:ext cx="2492040" cy="3366654"/>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7" name="TextBox 6">
            <a:extLst>
              <a:ext uri="{FF2B5EF4-FFF2-40B4-BE49-F238E27FC236}">
                <a16:creationId xmlns:a16="http://schemas.microsoft.com/office/drawing/2014/main" id="{E9F6CBA5-7162-26DC-2789-DE7AB432766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8" name="Text Placeholder 7">
            <a:extLst>
              <a:ext uri="{FF2B5EF4-FFF2-40B4-BE49-F238E27FC236}">
                <a16:creationId xmlns:a16="http://schemas.microsoft.com/office/drawing/2014/main" id="{D15C5C3A-8344-3B7A-BE4F-20587D42972D}"/>
              </a:ext>
            </a:extLst>
          </p:cNvPr>
          <p:cNvSpPr>
            <a:spLocks noGrp="1"/>
          </p:cNvSpPr>
          <p:nvPr>
            <p:ph type="body" sz="quarter" idx="17"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406297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1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F787FE4-9E5B-9EA2-530B-E772CFFE39C7}"/>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BE6DDF2B-65AC-B331-83F6-E65FECB8A55D}"/>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76857F1B-F648-24CD-1EA4-C2AC118A38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AD3354D4-14D5-A741-ADE4-9AD56A8E14B9}"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644525"/>
            <a:ext cx="5329237" cy="5351029"/>
          </a:xfrm>
        </p:spPr>
        <p:txBody>
          <a:bodyPr anchor="t" anchorCtr="0"/>
          <a:lstStyle>
            <a:lvl1pPr algn="ctr">
              <a:defRPr/>
            </a:lvl1pPr>
          </a:lstStyle>
          <a:p>
            <a:endParaRPr lang="en-GB"/>
          </a:p>
        </p:txBody>
      </p:sp>
      <p:sp>
        <p:nvSpPr>
          <p:cNvPr id="3" name="TextBox 2">
            <a:extLst>
              <a:ext uri="{FF2B5EF4-FFF2-40B4-BE49-F238E27FC236}">
                <a16:creationId xmlns:a16="http://schemas.microsoft.com/office/drawing/2014/main" id="{4E826645-B243-92FE-33E9-50F487C73859}"/>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ED090F6A-2A0D-B829-542C-60372D852259}"/>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1210688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ext &amp; image option 2 - Blue">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FFA58D-BE54-A86C-9AC7-13D3F7DAFB6E}"/>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8CBBBD8D-8B01-3976-F381-B6E3D1F6D5AA}"/>
              </a:ext>
            </a:extLst>
          </p:cNvPr>
          <p:cNvSpPr/>
          <p:nvPr userDrawn="1"/>
        </p:nvSpPr>
        <p:spPr>
          <a:xfrm>
            <a:off x="11557000" y="6359525"/>
            <a:ext cx="349250" cy="34925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 name="Picture 12" descr="Background pattern&#10;&#10;Description automatically generated">
            <a:extLst>
              <a:ext uri="{FF2B5EF4-FFF2-40B4-BE49-F238E27FC236}">
                <a16:creationId xmlns:a16="http://schemas.microsoft.com/office/drawing/2014/main" id="{48032DCE-7DF5-9D1B-4FE8-1B78D79D53A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439989" y="6200774"/>
            <a:ext cx="2659905" cy="657226"/>
          </a:xfrm>
          <a:prstGeom prst="rect">
            <a:avLst/>
          </a:prstGeom>
        </p:spPr>
      </p:pic>
      <p:sp>
        <p:nvSpPr>
          <p:cNvPr id="2" name="Title 1">
            <a:extLst>
              <a:ext uri="{FF2B5EF4-FFF2-40B4-BE49-F238E27FC236}">
                <a16:creationId xmlns:a16="http://schemas.microsoft.com/office/drawing/2014/main" id="{600DD1C7-704B-E420-CAE6-F734CF7075C6}"/>
              </a:ext>
            </a:extLst>
          </p:cNvPr>
          <p:cNvSpPr>
            <a:spLocks noGrp="1"/>
          </p:cNvSpPr>
          <p:nvPr>
            <p:ph type="title"/>
          </p:nvPr>
        </p:nvSpPr>
        <p:spPr/>
        <p:txBody>
          <a:bodyPr/>
          <a:lstStyle>
            <a:lvl1pPr>
              <a:defRPr>
                <a:solidFill>
                  <a:schemeClr val="tx1"/>
                </a:solidFill>
              </a:defRPr>
            </a:lvl1pPr>
          </a:lstStyle>
          <a:p>
            <a:r>
              <a:rPr lang="en-US" dirty="0"/>
              <a:t>Click to edit Master title style</a:t>
            </a:r>
            <a:endParaRPr lang="en-GB" dirty="0"/>
          </a:p>
        </p:txBody>
      </p:sp>
      <p:sp>
        <p:nvSpPr>
          <p:cNvPr id="4" name="Date Placeholder 3">
            <a:extLst>
              <a:ext uri="{FF2B5EF4-FFF2-40B4-BE49-F238E27FC236}">
                <a16:creationId xmlns:a16="http://schemas.microsoft.com/office/drawing/2014/main" id="{B59D7EA9-BC60-45CF-3F76-1E1EF0694DCA}"/>
              </a:ext>
            </a:extLst>
          </p:cNvPr>
          <p:cNvSpPr>
            <a:spLocks noGrp="1"/>
          </p:cNvSpPr>
          <p:nvPr>
            <p:ph type="dt" sz="half" idx="10"/>
          </p:nvPr>
        </p:nvSpPr>
        <p:spPr/>
        <p:txBody>
          <a:bodyPr/>
          <a:lstStyle/>
          <a:p>
            <a:fld id="{43556921-25A7-DE49-B701-BD669C6E5AF0}" type="datetime1">
              <a:rPr lang="en-GB" smtClean="0"/>
              <a:t>12/09/2023</a:t>
            </a:fld>
            <a:endParaRPr lang="en-GB"/>
          </a:p>
        </p:txBody>
      </p:sp>
      <p:sp>
        <p:nvSpPr>
          <p:cNvPr id="5" name="Footer Placeholder 4">
            <a:extLst>
              <a:ext uri="{FF2B5EF4-FFF2-40B4-BE49-F238E27FC236}">
                <a16:creationId xmlns:a16="http://schemas.microsoft.com/office/drawing/2014/main" id="{443B751A-4B62-6926-D721-242E44EBCF99}"/>
              </a:ext>
            </a:extLst>
          </p:cNvPr>
          <p:cNvSpPr>
            <a:spLocks noGrp="1"/>
          </p:cNvSpPr>
          <p:nvPr>
            <p:ph type="ftr" sz="quarter" idx="11"/>
          </p:nvPr>
        </p:nvSpPr>
        <p:spPr/>
        <p:txBody>
          <a:bodyPr/>
          <a:lstStyle/>
          <a:p>
            <a:r>
              <a:rPr lang="en-GB"/>
              <a:t>Document title goes here</a:t>
            </a:r>
          </a:p>
        </p:txBody>
      </p:sp>
      <p:sp>
        <p:nvSpPr>
          <p:cNvPr id="6" name="Slide Number Placeholder 5">
            <a:extLst>
              <a:ext uri="{FF2B5EF4-FFF2-40B4-BE49-F238E27FC236}">
                <a16:creationId xmlns:a16="http://schemas.microsoft.com/office/drawing/2014/main" id="{D11F75C4-735B-9527-24AD-28A914007DD8}"/>
              </a:ext>
            </a:extLst>
          </p:cNvPr>
          <p:cNvSpPr>
            <a:spLocks noGrp="1"/>
          </p:cNvSpPr>
          <p:nvPr>
            <p:ph type="sldNum" sz="quarter" idx="12"/>
          </p:nvPr>
        </p:nvSpPr>
        <p:spPr/>
        <p:txBody>
          <a:bodyPr/>
          <a:lstStyle/>
          <a:p>
            <a:fld id="{4740549F-F38D-43A2-B780-492AA5F1A2EE}" type="slidenum">
              <a:rPr lang="en-GB" smtClean="0"/>
              <a:t>‹#›</a:t>
            </a:fld>
            <a:endParaRPr lang="en-GB"/>
          </a:p>
        </p:txBody>
      </p:sp>
      <p:sp>
        <p:nvSpPr>
          <p:cNvPr id="11" name="Content Placeholder 2">
            <a:extLst>
              <a:ext uri="{FF2B5EF4-FFF2-40B4-BE49-F238E27FC236}">
                <a16:creationId xmlns:a16="http://schemas.microsoft.com/office/drawing/2014/main" id="{26577EEE-365E-B09B-4CB4-4315E931B92F}"/>
              </a:ext>
            </a:extLst>
          </p:cNvPr>
          <p:cNvSpPr>
            <a:spLocks noGrp="1"/>
          </p:cNvSpPr>
          <p:nvPr>
            <p:ph idx="14" hasCustomPrompt="1"/>
          </p:nvPr>
        </p:nvSpPr>
        <p:spPr>
          <a:xfrm>
            <a:off x="587375" y="2496312"/>
            <a:ext cx="4841152" cy="3499242"/>
          </a:xfrm>
          <a:prstGeom prst="rect">
            <a:avLst/>
          </a:prstGeom>
        </p:spPr>
        <p:txBody>
          <a:bodyPr/>
          <a:lstStyle/>
          <a:p>
            <a:pPr lvl="0"/>
            <a:r>
              <a:rPr lang="en-US" dirty="0"/>
              <a:t>Click to edit body copy style</a:t>
            </a:r>
          </a:p>
          <a:p>
            <a:pPr lvl="1"/>
            <a:r>
              <a:rPr lang="en-US" dirty="0"/>
              <a:t>Bullet level 1</a:t>
            </a:r>
          </a:p>
          <a:p>
            <a:pPr lvl="2"/>
            <a:r>
              <a:rPr lang="en-US" dirty="0"/>
              <a:t>Bullet level 2</a:t>
            </a:r>
          </a:p>
          <a:p>
            <a:pPr lvl="3"/>
            <a:r>
              <a:rPr lang="en-US" dirty="0"/>
              <a:t>Bullet level 3</a:t>
            </a:r>
          </a:p>
          <a:p>
            <a:pPr lvl="4"/>
            <a:r>
              <a:rPr lang="en-US" dirty="0"/>
              <a:t>Click to edit subhead level 1</a:t>
            </a:r>
            <a:endParaRPr lang="en-GB" dirty="0"/>
          </a:p>
        </p:txBody>
      </p:sp>
      <p:sp>
        <p:nvSpPr>
          <p:cNvPr id="14" name="Picture Placeholder 13">
            <a:extLst>
              <a:ext uri="{FF2B5EF4-FFF2-40B4-BE49-F238E27FC236}">
                <a16:creationId xmlns:a16="http://schemas.microsoft.com/office/drawing/2014/main" id="{283F83C0-BD75-442D-3020-778E85AF4FC4}"/>
              </a:ext>
            </a:extLst>
          </p:cNvPr>
          <p:cNvSpPr>
            <a:spLocks noGrp="1"/>
          </p:cNvSpPr>
          <p:nvPr>
            <p:ph type="pic" sz="quarter" idx="15"/>
          </p:nvPr>
        </p:nvSpPr>
        <p:spPr>
          <a:xfrm>
            <a:off x="6275388" y="1"/>
            <a:ext cx="5916612" cy="6200774"/>
          </a:xfrm>
          <a:solidFill>
            <a:schemeClr val="tx1"/>
          </a:solidFill>
        </p:spPr>
        <p:txBody>
          <a:bodyPr anchor="ctr" anchorCtr="0"/>
          <a:lstStyle>
            <a:lvl1pPr algn="ctr">
              <a:defRPr>
                <a:solidFill>
                  <a:schemeClr val="bg1"/>
                </a:solidFill>
              </a:defRPr>
            </a:lvl1pPr>
          </a:lstStyle>
          <a:p>
            <a:endParaRPr lang="en-GB"/>
          </a:p>
        </p:txBody>
      </p:sp>
      <p:sp>
        <p:nvSpPr>
          <p:cNvPr id="3" name="TextBox 2">
            <a:extLst>
              <a:ext uri="{FF2B5EF4-FFF2-40B4-BE49-F238E27FC236}">
                <a16:creationId xmlns:a16="http://schemas.microsoft.com/office/drawing/2014/main" id="{C9AEAC8B-9E17-B040-8A5D-207C262F40E4}"/>
              </a:ext>
            </a:extLst>
          </p:cNvPr>
          <p:cNvSpPr txBox="1"/>
          <p:nvPr userDrawn="1"/>
        </p:nvSpPr>
        <p:spPr>
          <a:xfrm>
            <a:off x="6275388" y="6454630"/>
            <a:ext cx="1483242" cy="369332"/>
          </a:xfrm>
          <a:prstGeom prst="rect">
            <a:avLst/>
          </a:prstGeom>
          <a:noFill/>
        </p:spPr>
        <p:txBody>
          <a:bodyPr wrap="square" lIns="0" tIns="0" rIns="0" bIns="0" rtlCol="0">
            <a:noAutofit/>
          </a:bodyPr>
          <a:lstStyle/>
          <a:p>
            <a:r>
              <a:rPr lang="en-GB" sz="950" dirty="0">
                <a:solidFill>
                  <a:schemeClr val="bg1"/>
                </a:solidFill>
              </a:rPr>
              <a:t>Solent </a:t>
            </a:r>
            <a:r>
              <a:rPr lang="en-GB" sz="1000" baseline="0" dirty="0">
                <a:solidFill>
                  <a:schemeClr val="bg1"/>
                </a:solidFill>
              </a:rPr>
              <a:t>University</a:t>
            </a:r>
          </a:p>
        </p:txBody>
      </p:sp>
      <p:sp>
        <p:nvSpPr>
          <p:cNvPr id="7" name="Text Placeholder 7">
            <a:extLst>
              <a:ext uri="{FF2B5EF4-FFF2-40B4-BE49-F238E27FC236}">
                <a16:creationId xmlns:a16="http://schemas.microsoft.com/office/drawing/2014/main" id="{520B1E12-D10C-9AEC-A04C-3D6F61C49728}"/>
              </a:ext>
            </a:extLst>
          </p:cNvPr>
          <p:cNvSpPr>
            <a:spLocks noGrp="1"/>
          </p:cNvSpPr>
          <p:nvPr>
            <p:ph type="body" sz="quarter" idx="16" hasCustomPrompt="1"/>
          </p:nvPr>
        </p:nvSpPr>
        <p:spPr>
          <a:xfrm>
            <a:off x="606551" y="1870219"/>
            <a:ext cx="5310061" cy="411806"/>
          </a:xfrm>
        </p:spPr>
        <p:txBody>
          <a:bodyPr/>
          <a:lstStyle>
            <a:lvl1pPr>
              <a:defRPr sz="2400" b="1"/>
            </a:lvl1pPr>
          </a:lstStyle>
          <a:p>
            <a:pPr lvl="4"/>
            <a:r>
              <a:rPr lang="en-GB" dirty="0"/>
              <a:t>Click to edit subhead level 1</a:t>
            </a:r>
          </a:p>
        </p:txBody>
      </p:sp>
    </p:spTree>
    <p:extLst>
      <p:ext uri="{BB962C8B-B14F-4D97-AF65-F5344CB8AC3E}">
        <p14:creationId xmlns:p14="http://schemas.microsoft.com/office/powerpoint/2010/main" val="2229055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1">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1FC88E99-F8EF-3013-E970-F58E43F7E7D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1436766"/>
            <a:ext cx="8727484"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2756905"/>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subtitle style</a:t>
            </a:r>
            <a:endParaRPr lang="en-GB" dirty="0"/>
          </a:p>
        </p:txBody>
      </p:sp>
      <p:sp>
        <p:nvSpPr>
          <p:cNvPr id="8" name="Text Placeholder 7">
            <a:extLst>
              <a:ext uri="{FF2B5EF4-FFF2-40B4-BE49-F238E27FC236}">
                <a16:creationId xmlns:a16="http://schemas.microsoft.com/office/drawing/2014/main" id="{F714B4D2-474F-F4AE-88C5-189E5B552E91}"/>
              </a:ext>
            </a:extLst>
          </p:cNvPr>
          <p:cNvSpPr>
            <a:spLocks noGrp="1"/>
          </p:cNvSpPr>
          <p:nvPr>
            <p:ph type="body" sz="quarter" idx="10" hasCustomPrompt="1"/>
          </p:nvPr>
        </p:nvSpPr>
        <p:spPr>
          <a:xfrm>
            <a:off x="8628041" y="5792732"/>
            <a:ext cx="2976584" cy="532143"/>
          </a:xfrm>
        </p:spPr>
        <p:txBody>
          <a:bodyPr/>
          <a:lstStyle>
            <a:lvl1pPr>
              <a:lnSpc>
                <a:spcPct val="100000"/>
              </a:lnSpc>
              <a:defRPr sz="1500" b="1">
                <a:solidFill>
                  <a:schemeClr val="bg1"/>
                </a:solidFill>
              </a:defRPr>
            </a:lvl1pPr>
          </a:lstStyle>
          <a:p>
            <a:pPr lvl="0"/>
            <a:r>
              <a:rPr lang="en-GB" dirty="0"/>
              <a:t>Extra information</a:t>
            </a:r>
          </a:p>
        </p:txBody>
      </p:sp>
    </p:spTree>
    <p:extLst>
      <p:ext uri="{BB962C8B-B14F-4D97-AF65-F5344CB8AC3E}">
        <p14:creationId xmlns:p14="http://schemas.microsoft.com/office/powerpoint/2010/main" val="1917197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4387746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2">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8034880" cy="1199236"/>
          </a:xfrm>
        </p:spPr>
        <p:txBody>
          <a:bodyPr anchor="t" anchorCtr="0"/>
          <a:lstStyle>
            <a:lvl1pPr algn="l">
              <a:lnSpc>
                <a:spcPct val="75000"/>
              </a:lnSpc>
              <a:defRPr sz="5000" b="1">
                <a:solidFill>
                  <a:schemeClr val="tx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8034880" cy="979242"/>
          </a:xfrm>
          <a:prstGeom prst="rect">
            <a:avLst/>
          </a:prstGeom>
        </p:spPr>
        <p:txBody>
          <a:bodyPr/>
          <a:lstStyle>
            <a:lvl1pPr marL="0" indent="0" algn="l">
              <a:lnSpc>
                <a:spcPct val="75000"/>
              </a:lnSpc>
              <a:spcAft>
                <a:spcPts val="750"/>
              </a:spcAft>
              <a:buNone/>
              <a:defRPr sz="40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1865558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ivider Slide Option 3">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0630A2B-DE2B-C879-4770-5B6D0B522A6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93161" y="692048"/>
            <a:ext cx="6328847" cy="1199236"/>
          </a:xfrm>
        </p:spPr>
        <p:txBody>
          <a:bodyPr anchor="t" anchorCtr="0"/>
          <a:lstStyle>
            <a:lvl1pPr algn="l">
              <a:lnSpc>
                <a:spcPct val="75000"/>
              </a:lnSpc>
              <a:defRPr sz="5000" b="1">
                <a:solidFill>
                  <a:schemeClr val="bg1"/>
                </a:solidFill>
              </a:defRPr>
            </a:lvl1pPr>
          </a:lstStyle>
          <a:p>
            <a:r>
              <a:rPr lang="en-US" dirty="0"/>
              <a:t>Click to edit Divider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587374" y="1974480"/>
            <a:ext cx="6328847" cy="979242"/>
          </a:xfrm>
          <a:prstGeom prst="rect">
            <a:avLst/>
          </a:prstGeom>
        </p:spPr>
        <p:txBody>
          <a:bodyPr/>
          <a:lstStyle>
            <a:lvl1pPr marL="0" indent="0" algn="l">
              <a:lnSpc>
                <a:spcPct val="75000"/>
              </a:lnSpc>
              <a:spcAft>
                <a:spcPts val="750"/>
              </a:spcAft>
              <a:buNone/>
              <a:defRPr sz="4000" b="0">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Divider title style</a:t>
            </a:r>
            <a:endParaRPr lang="en-GB" dirty="0"/>
          </a:p>
        </p:txBody>
      </p:sp>
    </p:spTree>
    <p:extLst>
      <p:ext uri="{BB962C8B-B14F-4D97-AF65-F5344CB8AC3E}">
        <p14:creationId xmlns:p14="http://schemas.microsoft.com/office/powerpoint/2010/main" val="35164972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hank you">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587375" y="962212"/>
            <a:ext cx="6829425" cy="1422398"/>
          </a:xfrm>
        </p:spPr>
        <p:txBody>
          <a:bodyPr anchor="t" anchorCtr="0"/>
          <a:lstStyle>
            <a:lvl1pPr algn="l">
              <a:lnSpc>
                <a:spcPct val="75000"/>
              </a:lnSpc>
              <a:defRPr sz="6000" b="1">
                <a:solidFill>
                  <a:schemeClr val="bg1"/>
                </a:solidFill>
              </a:defRPr>
            </a:lvl1pPr>
          </a:lstStyle>
          <a:p>
            <a:r>
              <a:rPr lang="en-US" dirty="0"/>
              <a:t>Thank you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hasCustomPrompt="1"/>
          </p:nvPr>
        </p:nvSpPr>
        <p:spPr>
          <a:xfrm>
            <a:off x="6284514" y="4661913"/>
            <a:ext cx="5329239" cy="353291"/>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Thank you subtitle style</a:t>
            </a:r>
            <a:endParaRPr lang="en-GB" dirty="0"/>
          </a:p>
        </p:txBody>
      </p:sp>
      <p:sp>
        <p:nvSpPr>
          <p:cNvPr id="7" name="Text Placeholder 4">
            <a:extLst>
              <a:ext uri="{FF2B5EF4-FFF2-40B4-BE49-F238E27FC236}">
                <a16:creationId xmlns:a16="http://schemas.microsoft.com/office/drawing/2014/main" id="{6A9AA5C3-C65F-1351-5CA8-19B996DA4147}"/>
              </a:ext>
            </a:extLst>
          </p:cNvPr>
          <p:cNvSpPr>
            <a:spLocks noGrp="1"/>
          </p:cNvSpPr>
          <p:nvPr>
            <p:ph type="body" sz="quarter" idx="12" hasCustomPrompt="1"/>
          </p:nvPr>
        </p:nvSpPr>
        <p:spPr>
          <a:xfrm>
            <a:off x="6275388" y="5015204"/>
            <a:ext cx="2487502" cy="257836"/>
          </a:xfrm>
        </p:spPr>
        <p:txBody>
          <a:bodyPr/>
          <a:lstStyle>
            <a:lvl1pPr>
              <a:defRPr b="1">
                <a:solidFill>
                  <a:schemeClr val="bg1"/>
                </a:solidFill>
              </a:defRPr>
            </a:lvl1pPr>
            <a:lvl2pPr marL="0" indent="0">
              <a:buNone/>
              <a:defRPr/>
            </a:lvl2pPr>
          </a:lstStyle>
          <a:p>
            <a:pPr lvl="0"/>
            <a:r>
              <a:rPr lang="en-GB" dirty="0"/>
              <a:t>Contact 1 Name</a:t>
            </a:r>
          </a:p>
        </p:txBody>
      </p:sp>
      <p:sp>
        <p:nvSpPr>
          <p:cNvPr id="10" name="Text Placeholder 4">
            <a:extLst>
              <a:ext uri="{FF2B5EF4-FFF2-40B4-BE49-F238E27FC236}">
                <a16:creationId xmlns:a16="http://schemas.microsoft.com/office/drawing/2014/main" id="{41703BA3-4425-FF33-1E2B-0EBBDF0EEF85}"/>
              </a:ext>
            </a:extLst>
          </p:cNvPr>
          <p:cNvSpPr>
            <a:spLocks noGrp="1"/>
          </p:cNvSpPr>
          <p:nvPr>
            <p:ph type="body" sz="quarter" idx="13" hasCustomPrompt="1"/>
          </p:nvPr>
        </p:nvSpPr>
        <p:spPr>
          <a:xfrm>
            <a:off x="6277436" y="5273040"/>
            <a:ext cx="2487502" cy="1048674"/>
          </a:xfrm>
        </p:spPr>
        <p:txBody>
          <a:bodyPr/>
          <a:lstStyle>
            <a:lvl1pPr>
              <a:defRPr>
                <a:solidFill>
                  <a:schemeClr val="bg1"/>
                </a:solidFill>
              </a:defRPr>
            </a:lvl1pPr>
            <a:lvl2pPr marL="0" indent="0">
              <a:buNone/>
              <a:defRPr/>
            </a:lvl2pPr>
          </a:lstStyle>
          <a:p>
            <a:pPr lvl="0"/>
            <a:r>
              <a:rPr lang="en-GB" dirty="0"/>
              <a:t>Contact 1</a:t>
            </a:r>
          </a:p>
        </p:txBody>
      </p:sp>
      <p:sp>
        <p:nvSpPr>
          <p:cNvPr id="14" name="Text Placeholder 4">
            <a:extLst>
              <a:ext uri="{FF2B5EF4-FFF2-40B4-BE49-F238E27FC236}">
                <a16:creationId xmlns:a16="http://schemas.microsoft.com/office/drawing/2014/main" id="{1997E1FF-22F9-6306-924F-AB87FCF2351C}"/>
              </a:ext>
            </a:extLst>
          </p:cNvPr>
          <p:cNvSpPr>
            <a:spLocks noGrp="1"/>
          </p:cNvSpPr>
          <p:nvPr>
            <p:ph type="body" sz="quarter" idx="14" hasCustomPrompt="1"/>
          </p:nvPr>
        </p:nvSpPr>
        <p:spPr>
          <a:xfrm>
            <a:off x="9124203" y="5015204"/>
            <a:ext cx="2487502" cy="257836"/>
          </a:xfrm>
        </p:spPr>
        <p:txBody>
          <a:bodyPr/>
          <a:lstStyle>
            <a:lvl1pPr>
              <a:defRPr b="1">
                <a:solidFill>
                  <a:schemeClr val="bg1"/>
                </a:solidFill>
              </a:defRPr>
            </a:lvl1pPr>
            <a:lvl2pPr marL="0" indent="0">
              <a:buNone/>
              <a:defRPr/>
            </a:lvl2pPr>
          </a:lstStyle>
          <a:p>
            <a:pPr lvl="0"/>
            <a:r>
              <a:rPr lang="en-GB" dirty="0"/>
              <a:t>Contact 2 Name</a:t>
            </a:r>
          </a:p>
        </p:txBody>
      </p:sp>
      <p:sp>
        <p:nvSpPr>
          <p:cNvPr id="15" name="Text Placeholder 4">
            <a:extLst>
              <a:ext uri="{FF2B5EF4-FFF2-40B4-BE49-F238E27FC236}">
                <a16:creationId xmlns:a16="http://schemas.microsoft.com/office/drawing/2014/main" id="{482A1E1D-281A-637F-2BF7-C4202A2DD9CD}"/>
              </a:ext>
            </a:extLst>
          </p:cNvPr>
          <p:cNvSpPr>
            <a:spLocks noGrp="1"/>
          </p:cNvSpPr>
          <p:nvPr>
            <p:ph type="body" sz="quarter" idx="15" hasCustomPrompt="1"/>
          </p:nvPr>
        </p:nvSpPr>
        <p:spPr>
          <a:xfrm>
            <a:off x="9126251" y="5273040"/>
            <a:ext cx="2487502" cy="1048674"/>
          </a:xfrm>
        </p:spPr>
        <p:txBody>
          <a:bodyPr/>
          <a:lstStyle>
            <a:lvl1pPr>
              <a:defRPr>
                <a:solidFill>
                  <a:schemeClr val="bg1"/>
                </a:solidFill>
              </a:defRPr>
            </a:lvl1pPr>
            <a:lvl2pPr marL="0" indent="0">
              <a:buNone/>
              <a:defRPr/>
            </a:lvl2pPr>
          </a:lstStyle>
          <a:p>
            <a:pPr lvl="0"/>
            <a:r>
              <a:rPr lang="en-GB" dirty="0"/>
              <a:t>Contact 2</a:t>
            </a:r>
          </a:p>
        </p:txBody>
      </p:sp>
      <p:pic>
        <p:nvPicPr>
          <p:cNvPr id="5" name="Picture 4">
            <a:extLst>
              <a:ext uri="{FF2B5EF4-FFF2-40B4-BE49-F238E27FC236}">
                <a16:creationId xmlns:a16="http://schemas.microsoft.com/office/drawing/2014/main" id="{BFFEFCB5-FE10-4C01-1061-7F1B1F519DB0}"/>
              </a:ext>
            </a:extLst>
          </p:cNvPr>
          <p:cNvPicPr>
            <a:picLocks noChangeAspect="1"/>
          </p:cNvPicPr>
          <p:nvPr userDrawn="1"/>
        </p:nvPicPr>
        <p:blipFill>
          <a:blip r:embed="rId3"/>
          <a:stretch>
            <a:fillRect/>
          </a:stretch>
        </p:blipFill>
        <p:spPr>
          <a:xfrm>
            <a:off x="10257530" y="949512"/>
            <a:ext cx="1347095" cy="1347095"/>
          </a:xfrm>
          <a:prstGeom prst="rect">
            <a:avLst/>
          </a:prstGeom>
        </p:spPr>
      </p:pic>
    </p:spTree>
    <p:extLst>
      <p:ext uri="{BB962C8B-B14F-4D97-AF65-F5344CB8AC3E}">
        <p14:creationId xmlns:p14="http://schemas.microsoft.com/office/powerpoint/2010/main" val="3897798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B9CD0AC-EB2B-4CC7-9248-133F3FCBBCD8}" type="datetime1">
              <a:rPr lang="en-GB" smtClean="0"/>
              <a:t>12/09/2023</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7" name="Content Placeholder 4"/>
          <p:cNvSpPr>
            <a:spLocks noGrp="1"/>
          </p:cNvSpPr>
          <p:nvPr>
            <p:ph idx="1"/>
          </p:nvPr>
        </p:nvSpPr>
        <p:spPr>
          <a:xfrm>
            <a:off x="575479" y="1415221"/>
            <a:ext cx="11168487" cy="4778872"/>
          </a:xfrm>
        </p:spPr>
        <p:txBody>
          <a:bodyPr>
            <a:normAutofit/>
          </a:bodyPr>
          <a:lstStyle/>
          <a:p>
            <a:r>
              <a:rPr lang="en-GB"/>
              <a:t>Text</a:t>
            </a:r>
          </a:p>
        </p:txBody>
      </p:sp>
      <p:sp>
        <p:nvSpPr>
          <p:cNvPr id="8" name="Text Placeholder 13"/>
          <p:cNvSpPr>
            <a:spLocks noGrp="1"/>
          </p:cNvSpPr>
          <p:nvPr>
            <p:ph type="body" sz="quarter" idx="14" hasCustomPrompt="1"/>
          </p:nvPr>
        </p:nvSpPr>
        <p:spPr>
          <a:xfrm>
            <a:off x="575479" y="927460"/>
            <a:ext cx="11168487" cy="427722"/>
          </a:xfrm>
        </p:spPr>
        <p:txBody>
          <a:bodyPr>
            <a:normAutofit/>
          </a:bodyPr>
          <a:lstStyle>
            <a:lvl1pPr>
              <a:defRPr sz="2177" spc="345" baseline="0">
                <a:solidFill>
                  <a:schemeClr val="tx1"/>
                </a:solidFill>
              </a:defRPr>
            </a:lvl1pPr>
          </a:lstStyle>
          <a:p>
            <a:pPr lvl="0"/>
            <a:r>
              <a:rPr lang="en-US"/>
              <a:t>SUBHEADER</a:t>
            </a:r>
            <a:endParaRPr lang="en-GB"/>
          </a:p>
        </p:txBody>
      </p:sp>
      <p:sp>
        <p:nvSpPr>
          <p:cNvPr id="9" name="Title 6"/>
          <p:cNvSpPr>
            <a:spLocks noGrp="1"/>
          </p:cNvSpPr>
          <p:nvPr>
            <p:ph type="title" hasCustomPrompt="1"/>
          </p:nvPr>
        </p:nvSpPr>
        <p:spPr>
          <a:xfrm>
            <a:off x="575479" y="350015"/>
            <a:ext cx="11168487" cy="514805"/>
          </a:xfrm>
        </p:spPr>
        <p:txBody>
          <a:bodyPr>
            <a:normAutofit/>
          </a:bodyPr>
          <a:lstStyle>
            <a:lvl1pPr>
              <a:defRPr sz="3266" baseline="0"/>
            </a:lvl1pPr>
          </a:lstStyle>
          <a:p>
            <a:r>
              <a:rPr lang="en-US"/>
              <a:t>HEADER</a:t>
            </a:r>
            <a:endParaRPr lang="en-GB"/>
          </a:p>
        </p:txBody>
      </p:sp>
    </p:spTree>
    <p:extLst>
      <p:ext uri="{BB962C8B-B14F-4D97-AF65-F5344CB8AC3E}">
        <p14:creationId xmlns:p14="http://schemas.microsoft.com/office/powerpoint/2010/main" val="98545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a:xfrm>
            <a:off x="1418330"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4" name="Date Placeholder 3"/>
          <p:cNvSpPr>
            <a:spLocks noGrp="1"/>
          </p:cNvSpPr>
          <p:nvPr>
            <p:ph type="dt" sz="half" idx="10"/>
          </p:nvPr>
        </p:nvSpPr>
        <p:spPr/>
        <p:txBody>
          <a:bodyPr/>
          <a:lstStyle/>
          <a:p>
            <a:fld id="{38D35A4E-DED3-46A1-A7CF-EEE1AC785408}" type="datetime1">
              <a:rPr lang="en-GB" smtClean="0"/>
              <a:t>12/09/2023</a:t>
            </a:fld>
            <a:endParaRPr lang="en-GB"/>
          </a:p>
        </p:txBody>
      </p:sp>
      <p:sp>
        <p:nvSpPr>
          <p:cNvPr id="5" name="Footer Placeholder 4"/>
          <p:cNvSpPr>
            <a:spLocks noGrp="1"/>
          </p:cNvSpPr>
          <p:nvPr>
            <p:ph type="ftr" sz="quarter" idx="11"/>
          </p:nvPr>
        </p:nvSpPr>
        <p:spPr/>
        <p:txBody>
          <a:bodyPr/>
          <a:lstStyle/>
          <a:p>
            <a:r>
              <a:rPr lang="en-GB"/>
              <a:t>PRESENTATION TITLE – GO TO INSERT &gt; HEADER &amp; FOOTER TO EDIT THIS TEXT</a:t>
            </a:r>
          </a:p>
        </p:txBody>
      </p:sp>
      <p:sp>
        <p:nvSpPr>
          <p:cNvPr id="6" name="Slide Number Placeholder 5"/>
          <p:cNvSpPr>
            <a:spLocks noGrp="1"/>
          </p:cNvSpPr>
          <p:nvPr>
            <p:ph type="sldNum" sz="quarter" idx="12"/>
          </p:nvPr>
        </p:nvSpPr>
        <p:spPr/>
        <p:txBody>
          <a:bodyPr/>
          <a:lstStyle/>
          <a:p>
            <a:fld id="{7B914098-EA5F-4E0F-8262-B37EEDEAEE84}" type="slidenum">
              <a:rPr lang="en-GB" smtClean="0"/>
              <a:t>‹#›</a:t>
            </a:fld>
            <a:endParaRPr lang="en-GB"/>
          </a:p>
        </p:txBody>
      </p:sp>
      <p:sp>
        <p:nvSpPr>
          <p:cNvPr id="8" name="Content Placeholder 2"/>
          <p:cNvSpPr>
            <a:spLocks noGrp="1"/>
          </p:cNvSpPr>
          <p:nvPr>
            <p:ph idx="13"/>
          </p:nvPr>
        </p:nvSpPr>
        <p:spPr>
          <a:xfrm>
            <a:off x="4589878"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9" name="Content Placeholder 2"/>
          <p:cNvSpPr>
            <a:spLocks noGrp="1"/>
          </p:cNvSpPr>
          <p:nvPr>
            <p:ph idx="14"/>
          </p:nvPr>
        </p:nvSpPr>
        <p:spPr>
          <a:xfrm>
            <a:off x="7761426" y="3958975"/>
            <a:ext cx="3041211" cy="2041930"/>
          </a:xfrm>
        </p:spPr>
        <p:txBody>
          <a:bodyPr/>
          <a:lstStyle>
            <a:lvl1pPr algn="ctr">
              <a:spcAft>
                <a:spcPts val="544"/>
              </a:spcAft>
              <a:defRPr sz="998" spc="290" baseline="0"/>
            </a:lvl1pPr>
            <a:lvl2pPr algn="ctr">
              <a:defRPr/>
            </a:lvl2pPr>
          </a:lstStyle>
          <a:p>
            <a:pPr lvl="0"/>
            <a:r>
              <a:rPr lang="en-US"/>
              <a:t>Click to edit Master text styles</a:t>
            </a:r>
          </a:p>
          <a:p>
            <a:pPr lvl="1"/>
            <a:r>
              <a:rPr lang="en-US"/>
              <a:t>Second level</a:t>
            </a:r>
          </a:p>
        </p:txBody>
      </p:sp>
      <p:sp>
        <p:nvSpPr>
          <p:cNvPr id="11" name="Picture Placeholder 10"/>
          <p:cNvSpPr>
            <a:spLocks noGrp="1"/>
          </p:cNvSpPr>
          <p:nvPr>
            <p:ph type="pic" sz="quarter" idx="15"/>
          </p:nvPr>
        </p:nvSpPr>
        <p:spPr>
          <a:xfrm>
            <a:off x="1830558" y="1861300"/>
            <a:ext cx="2216767" cy="1763562"/>
          </a:xfrm>
          <a:prstGeom prst="ellipse">
            <a:avLst/>
          </a:prstGeom>
        </p:spPr>
        <p:txBody>
          <a:bodyPr/>
          <a:lstStyle/>
          <a:p>
            <a:endParaRPr lang="en-GB"/>
          </a:p>
        </p:txBody>
      </p:sp>
      <p:sp>
        <p:nvSpPr>
          <p:cNvPr id="12" name="Picture Placeholder 10"/>
          <p:cNvSpPr>
            <a:spLocks noGrp="1"/>
          </p:cNvSpPr>
          <p:nvPr>
            <p:ph type="pic" sz="quarter" idx="16"/>
          </p:nvPr>
        </p:nvSpPr>
        <p:spPr>
          <a:xfrm>
            <a:off x="5002107" y="1861300"/>
            <a:ext cx="2216767" cy="1763562"/>
          </a:xfrm>
          <a:prstGeom prst="ellipse">
            <a:avLst/>
          </a:prstGeom>
        </p:spPr>
        <p:txBody>
          <a:bodyPr/>
          <a:lstStyle/>
          <a:p>
            <a:endParaRPr lang="en-GB"/>
          </a:p>
        </p:txBody>
      </p:sp>
      <p:sp>
        <p:nvSpPr>
          <p:cNvPr id="13" name="Picture Placeholder 10"/>
          <p:cNvSpPr>
            <a:spLocks noGrp="1"/>
          </p:cNvSpPr>
          <p:nvPr>
            <p:ph type="pic" sz="quarter" idx="17"/>
          </p:nvPr>
        </p:nvSpPr>
        <p:spPr>
          <a:xfrm>
            <a:off x="8173655" y="1861300"/>
            <a:ext cx="2216767" cy="1763562"/>
          </a:xfrm>
          <a:prstGeom prst="ellipse">
            <a:avLst/>
          </a:prstGeom>
        </p:spPr>
        <p:txBody>
          <a:bodyPr/>
          <a:lstStyle/>
          <a:p>
            <a:endParaRPr lang="en-GB"/>
          </a:p>
        </p:txBody>
      </p:sp>
    </p:spTree>
    <p:extLst>
      <p:ext uri="{BB962C8B-B14F-4D97-AF65-F5344CB8AC3E}">
        <p14:creationId xmlns:p14="http://schemas.microsoft.com/office/powerpoint/2010/main" val="100819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En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4066487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1" userDrawn="1">
          <p15:clr>
            <a:srgbClr val="FBAE40"/>
          </p15:clr>
        </p15:guide>
        <p15:guide id="3" orient="horz" pos="2693"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3_No header_grey">
    <p:spTree>
      <p:nvGrpSpPr>
        <p:cNvPr id="1" name=""/>
        <p:cNvGrpSpPr/>
        <p:nvPr/>
      </p:nvGrpSpPr>
      <p:grpSpPr>
        <a:xfrm>
          <a:off x="0" y="0"/>
          <a:ext cx="0" cy="0"/>
          <a:chOff x="0" y="0"/>
          <a:chExt cx="0" cy="0"/>
        </a:xfrm>
      </p:grpSpPr>
      <p:sp>
        <p:nvSpPr>
          <p:cNvPr id="8" name="Rectangle 7"/>
          <p:cNvSpPr/>
          <p:nvPr userDrawn="1"/>
        </p:nvSpPr>
        <p:spPr>
          <a:xfrm>
            <a:off x="0" y="0"/>
            <a:ext cx="12192000" cy="6858000"/>
          </a:xfrm>
          <a:prstGeom prst="rect">
            <a:avLst/>
          </a:prstGeom>
          <a:solidFill>
            <a:srgbClr val="E306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solidFill>
                <a:schemeClr val="tx1"/>
              </a:solidFill>
            </a:endParaRPr>
          </a:p>
        </p:txBody>
      </p:sp>
    </p:spTree>
    <p:extLst>
      <p:ext uri="{BB962C8B-B14F-4D97-AF65-F5344CB8AC3E}">
        <p14:creationId xmlns:p14="http://schemas.microsoft.com/office/powerpoint/2010/main" val="410084434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7889C08-126A-FA42-9244-3653CE7A86A3}" type="datetimeFigureOut">
              <a:rPr lang="en-US" smtClean="0"/>
              <a:t>9/12/2023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AB4D72-44D9-D547-9915-0125627D69FC}" type="slidenum">
              <a:rPr lang="en-US" smtClean="0"/>
              <a:t>‹#›</a:t>
            </a:fld>
            <a:endParaRPr lang="en-US"/>
          </a:p>
        </p:txBody>
      </p:sp>
    </p:spTree>
    <p:extLst>
      <p:ext uri="{BB962C8B-B14F-4D97-AF65-F5344CB8AC3E}">
        <p14:creationId xmlns:p14="http://schemas.microsoft.com/office/powerpoint/2010/main" val="4521613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Title Slide Option 1">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841B23D2-2F37-1850-E5A7-523D0DCB720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4" y="700899"/>
            <a:ext cx="6423025" cy="1422398"/>
          </a:xfrm>
        </p:spPr>
        <p:txBody>
          <a:bodyPr anchor="t" anchorCtr="0"/>
          <a:lstStyle>
            <a:lvl1pPr algn="l">
              <a:lnSpc>
                <a:spcPct val="75000"/>
              </a:lnSpc>
              <a:defRPr sz="6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292180"/>
            <a:ext cx="6423024" cy="770455"/>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CF4332E2-0C3F-5F66-789C-006FAD0F5C81}"/>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8" name="Picture 7">
            <a:extLst>
              <a:ext uri="{FF2B5EF4-FFF2-40B4-BE49-F238E27FC236}">
                <a16:creationId xmlns:a16="http://schemas.microsoft.com/office/drawing/2014/main" id="{B5B4DBD8-386C-7747-C402-17F2A7108A9E}"/>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53802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Title Slide Option 2">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9" name="Picture 8" descr="A black and white logo&#10;&#10;Description automatically generated with medium confidence">
            <a:extLst>
              <a:ext uri="{FF2B5EF4-FFF2-40B4-BE49-F238E27FC236}">
                <a16:creationId xmlns:a16="http://schemas.microsoft.com/office/drawing/2014/main" id="{80250102-394B-333B-E368-C6EA5955CB2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267950" y="5611481"/>
            <a:ext cx="1231900" cy="630419"/>
          </a:xfrm>
          <a:prstGeom prst="rect">
            <a:avLst/>
          </a:prstGeom>
        </p:spPr>
      </p:pic>
      <p:pic>
        <p:nvPicPr>
          <p:cNvPr id="8" name="Picture 7">
            <a:extLst>
              <a:ext uri="{FF2B5EF4-FFF2-40B4-BE49-F238E27FC236}">
                <a16:creationId xmlns:a16="http://schemas.microsoft.com/office/drawing/2014/main" id="{890B8E8B-AC79-E913-BEEF-C8C8E3B60276}"/>
              </a:ext>
            </a:extLst>
          </p:cNvPr>
          <p:cNvPicPr>
            <a:picLocks noChangeAspect="1"/>
          </p:cNvPicPr>
          <p:nvPr userDrawn="1"/>
        </p:nvPicPr>
        <p:blipFill>
          <a:blip r:embed="rId4"/>
          <a:stretch>
            <a:fillRect/>
          </a:stretch>
        </p:blipFill>
        <p:spPr>
          <a:xfrm>
            <a:off x="10257530" y="441287"/>
            <a:ext cx="1347095" cy="1347095"/>
          </a:xfrm>
          <a:prstGeom prst="rect">
            <a:avLst/>
          </a:prstGeom>
        </p:spPr>
      </p:pic>
    </p:spTree>
    <p:extLst>
      <p:ext uri="{BB962C8B-B14F-4D97-AF65-F5344CB8AC3E}">
        <p14:creationId xmlns:p14="http://schemas.microsoft.com/office/powerpoint/2010/main" val="3354702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3">
    <p:spTree>
      <p:nvGrpSpPr>
        <p:cNvPr id="1" name=""/>
        <p:cNvGrpSpPr/>
        <p:nvPr/>
      </p:nvGrpSpPr>
      <p:grpSpPr>
        <a:xfrm>
          <a:off x="0" y="0"/>
          <a:ext cx="0" cy="0"/>
          <a:chOff x="0" y="0"/>
          <a:chExt cx="0" cy="0"/>
        </a:xfrm>
      </p:grpSpPr>
      <p:pic>
        <p:nvPicPr>
          <p:cNvPr id="6" name="Picture 5" descr="Background pattern&#10;&#10;Description automatically generated">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6089650" cy="6858000"/>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accent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42063"/>
            <a:ext cx="1347095" cy="1347095"/>
          </a:xfrm>
          <a:prstGeom prst="rect">
            <a:avLst/>
          </a:prstGeom>
        </p:spPr>
      </p:pic>
    </p:spTree>
    <p:extLst>
      <p:ext uri="{BB962C8B-B14F-4D97-AF65-F5344CB8AC3E}">
        <p14:creationId xmlns:p14="http://schemas.microsoft.com/office/powerpoint/2010/main" val="1499319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Title Slide Option 4">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6C72F4-CF58-4FA3-C855-1A72A223FA7A}"/>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87375" y="702819"/>
            <a:ext cx="6839585" cy="1422398"/>
          </a:xfrm>
        </p:spPr>
        <p:txBody>
          <a:bodyPr anchor="t" anchorCtr="0"/>
          <a:lstStyle>
            <a:lvl1pPr algn="l">
              <a:lnSpc>
                <a:spcPct val="75000"/>
              </a:lnSpc>
              <a:defRPr sz="6000" b="1">
                <a:solidFill>
                  <a:schemeClr val="accent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5" y="2303639"/>
            <a:ext cx="6839586" cy="770455"/>
          </a:xfrm>
          <a:prstGeom prst="rect">
            <a:avLst/>
          </a:prstGeom>
        </p:spPr>
        <p:txBody>
          <a:bodyPr/>
          <a:lstStyle>
            <a:lvl1pPr marL="0" indent="0" algn="l">
              <a:lnSpc>
                <a:spcPct val="75000"/>
              </a:lnSpc>
              <a:spcAft>
                <a:spcPts val="750"/>
              </a:spcAft>
              <a:buNone/>
              <a:defRPr sz="2400" b="1">
                <a:solidFill>
                  <a:schemeClr val="accent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6" name="Picture 5">
            <a:extLst>
              <a:ext uri="{FF2B5EF4-FFF2-40B4-BE49-F238E27FC236}">
                <a16:creationId xmlns:a16="http://schemas.microsoft.com/office/drawing/2014/main" id="{BA5BF625-435A-706A-6F8C-A598B0B91C84}"/>
              </a:ext>
            </a:extLst>
          </p:cNvPr>
          <p:cNvPicPr>
            <a:picLocks noChangeAspect="1"/>
          </p:cNvPicPr>
          <p:nvPr userDrawn="1"/>
        </p:nvPicPr>
        <p:blipFill>
          <a:blip r:embed="rId3"/>
          <a:stretch>
            <a:fillRect/>
          </a:stretch>
        </p:blipFill>
        <p:spPr>
          <a:xfrm>
            <a:off x="10305500" y="5645150"/>
            <a:ext cx="1153076" cy="563867"/>
          </a:xfrm>
          <a:prstGeom prst="rect">
            <a:avLst/>
          </a:prstGeom>
        </p:spPr>
      </p:pic>
      <p:pic>
        <p:nvPicPr>
          <p:cNvPr id="7" name="Picture 6">
            <a:extLst>
              <a:ext uri="{FF2B5EF4-FFF2-40B4-BE49-F238E27FC236}">
                <a16:creationId xmlns:a16="http://schemas.microsoft.com/office/drawing/2014/main" id="{E32FA959-1A76-EFFD-0927-0ADFEE311A82}"/>
              </a:ext>
            </a:extLst>
          </p:cNvPr>
          <p:cNvPicPr>
            <a:picLocks noChangeAspect="1"/>
          </p:cNvPicPr>
          <p:nvPr userDrawn="1"/>
        </p:nvPicPr>
        <p:blipFill>
          <a:blip r:embed="rId4"/>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195026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5">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bg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4" name="Picture 3">
            <a:extLst>
              <a:ext uri="{FF2B5EF4-FFF2-40B4-BE49-F238E27FC236}">
                <a16:creationId xmlns:a16="http://schemas.microsoft.com/office/drawing/2014/main" id="{5CB0982F-A5FE-9A99-5135-410A619B31D7}"/>
              </a:ext>
            </a:extLst>
          </p:cNvPr>
          <p:cNvPicPr>
            <a:picLocks noChangeAspect="1"/>
          </p:cNvPicPr>
          <p:nvPr userDrawn="1"/>
        </p:nvPicPr>
        <p:blipFill>
          <a:blip r:embed="rId3"/>
          <a:stretch>
            <a:fillRect/>
          </a:stretch>
        </p:blipFill>
        <p:spPr>
          <a:xfrm>
            <a:off x="10257530" y="4853680"/>
            <a:ext cx="1347095" cy="1347095"/>
          </a:xfrm>
          <a:prstGeom prst="rect">
            <a:avLst/>
          </a:prstGeom>
        </p:spPr>
      </p:pic>
    </p:spTree>
    <p:extLst>
      <p:ext uri="{BB962C8B-B14F-4D97-AF65-F5344CB8AC3E}">
        <p14:creationId xmlns:p14="http://schemas.microsoft.com/office/powerpoint/2010/main" val="2859018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Option 6">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5754187-86CA-470F-1BF1-8B10E82DE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0" y="143"/>
            <a:ext cx="6089650" cy="6857713"/>
          </a:xfrm>
          <a:prstGeom prst="rect">
            <a:avLst/>
          </a:prstGeom>
        </p:spPr>
      </p:pic>
      <p:sp>
        <p:nvSpPr>
          <p:cNvPr id="9" name="Picture Placeholder 8">
            <a:extLst>
              <a:ext uri="{FF2B5EF4-FFF2-40B4-BE49-F238E27FC236}">
                <a16:creationId xmlns:a16="http://schemas.microsoft.com/office/drawing/2014/main" id="{6654942B-3608-59AB-590E-2BA85A629002}"/>
              </a:ext>
            </a:extLst>
          </p:cNvPr>
          <p:cNvSpPr>
            <a:spLocks noGrp="1"/>
          </p:cNvSpPr>
          <p:nvPr>
            <p:ph type="pic" sz="quarter" idx="10"/>
          </p:nvPr>
        </p:nvSpPr>
        <p:spPr>
          <a:xfrm>
            <a:off x="6092826" y="0"/>
            <a:ext cx="6099174" cy="6858000"/>
          </a:xfrm>
          <a:solidFill>
            <a:schemeClr val="tx1"/>
          </a:solidFill>
        </p:spPr>
        <p:txBody>
          <a:bodyPr anchor="ctr" anchorCtr="0"/>
          <a:lstStyle>
            <a:lvl1pPr algn="ctr">
              <a:defRPr>
                <a:solidFill>
                  <a:schemeClr val="bg1"/>
                </a:solidFill>
              </a:defRPr>
            </a:lvl1pPr>
          </a:lstStyle>
          <a:p>
            <a:endParaRPr lang="en-GB" dirty="0"/>
          </a:p>
        </p:txBody>
      </p:sp>
      <p:sp>
        <p:nvSpPr>
          <p:cNvPr id="2" name="Title 1">
            <a:extLst>
              <a:ext uri="{FF2B5EF4-FFF2-40B4-BE49-F238E27FC236}">
                <a16:creationId xmlns:a16="http://schemas.microsoft.com/office/drawing/2014/main" id="{6B66EF1A-C823-49F8-5E01-F1777EEB28E6}"/>
              </a:ext>
            </a:extLst>
          </p:cNvPr>
          <p:cNvSpPr>
            <a:spLocks noGrp="1"/>
          </p:cNvSpPr>
          <p:nvPr>
            <p:ph type="ctrTitle"/>
          </p:nvPr>
        </p:nvSpPr>
        <p:spPr>
          <a:xfrm>
            <a:off x="593162" y="699012"/>
            <a:ext cx="5329238" cy="1199236"/>
          </a:xfrm>
        </p:spPr>
        <p:txBody>
          <a:bodyPr anchor="t" anchorCtr="0"/>
          <a:lstStyle>
            <a:lvl1pPr algn="l">
              <a:lnSpc>
                <a:spcPct val="75000"/>
              </a:lnSpc>
              <a:defRPr sz="5000" b="1">
                <a:solidFill>
                  <a:schemeClr val="tx1"/>
                </a:solidFill>
              </a:defRPr>
            </a:lvl1pPr>
          </a:lstStyle>
          <a:p>
            <a:r>
              <a:rPr lang="en-US" dirty="0"/>
              <a:t>Click to edit Master title style</a:t>
            </a:r>
            <a:endParaRPr lang="en-GB" dirty="0"/>
          </a:p>
        </p:txBody>
      </p:sp>
      <p:sp>
        <p:nvSpPr>
          <p:cNvPr id="3" name="Subtitle 2">
            <a:extLst>
              <a:ext uri="{FF2B5EF4-FFF2-40B4-BE49-F238E27FC236}">
                <a16:creationId xmlns:a16="http://schemas.microsoft.com/office/drawing/2014/main" id="{A86444B5-66BC-FBBD-0A46-059FEF56C1F5}"/>
              </a:ext>
            </a:extLst>
          </p:cNvPr>
          <p:cNvSpPr>
            <a:spLocks noGrp="1"/>
          </p:cNvSpPr>
          <p:nvPr>
            <p:ph type="subTitle" idx="1"/>
          </p:nvPr>
        </p:nvSpPr>
        <p:spPr>
          <a:xfrm>
            <a:off x="587374" y="2112670"/>
            <a:ext cx="5329239" cy="979242"/>
          </a:xfrm>
          <a:prstGeom prst="rect">
            <a:avLst/>
          </a:prstGeom>
        </p:spPr>
        <p:txBody>
          <a:bodyPr/>
          <a:lstStyle>
            <a:lvl1pPr marL="0" indent="0" algn="l">
              <a:lnSpc>
                <a:spcPct val="75000"/>
              </a:lnSpc>
              <a:spcAft>
                <a:spcPts val="750"/>
              </a:spcAft>
              <a:buNone/>
              <a:defRPr sz="2400" b="1">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endParaRPr lang="en-GB" dirty="0"/>
          </a:p>
        </p:txBody>
      </p:sp>
      <p:pic>
        <p:nvPicPr>
          <p:cNvPr id="5" name="Picture 4">
            <a:extLst>
              <a:ext uri="{FF2B5EF4-FFF2-40B4-BE49-F238E27FC236}">
                <a16:creationId xmlns:a16="http://schemas.microsoft.com/office/drawing/2014/main" id="{F85E12C7-ACF7-7EF5-DF1A-30433E29302A}"/>
              </a:ext>
            </a:extLst>
          </p:cNvPr>
          <p:cNvPicPr>
            <a:picLocks noChangeAspect="1"/>
          </p:cNvPicPr>
          <p:nvPr userDrawn="1"/>
        </p:nvPicPr>
        <p:blipFill>
          <a:blip r:embed="rId3"/>
          <a:stretch>
            <a:fillRect/>
          </a:stretch>
        </p:blipFill>
        <p:spPr>
          <a:xfrm>
            <a:off x="10257531" y="442063"/>
            <a:ext cx="1347095" cy="1347095"/>
          </a:xfrm>
          <a:prstGeom prst="rect">
            <a:avLst/>
          </a:prstGeom>
        </p:spPr>
      </p:pic>
    </p:spTree>
    <p:extLst>
      <p:ext uri="{BB962C8B-B14F-4D97-AF65-F5344CB8AC3E}">
        <p14:creationId xmlns:p14="http://schemas.microsoft.com/office/powerpoint/2010/main" val="3260361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No Brand End">
    <p:bg>
      <p:bgPr>
        <a:solidFill>
          <a:srgbClr val="C0000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6EF1A-C823-49F8-5E01-F1777EEB28E6}"/>
              </a:ext>
            </a:extLst>
          </p:cNvPr>
          <p:cNvSpPr>
            <a:spLocks noGrp="1"/>
          </p:cNvSpPr>
          <p:nvPr>
            <p:ph type="ctrTitle" hasCustomPrompt="1"/>
          </p:nvPr>
        </p:nvSpPr>
        <p:spPr>
          <a:xfrm>
            <a:off x="2681287" y="2333812"/>
            <a:ext cx="6829425" cy="1422398"/>
          </a:xfrm>
        </p:spPr>
        <p:txBody>
          <a:bodyPr anchor="t" anchorCtr="0"/>
          <a:lstStyle>
            <a:lvl1pPr algn="ctr">
              <a:lnSpc>
                <a:spcPct val="75000"/>
              </a:lnSpc>
              <a:defRPr sz="6000" b="1" i="0">
                <a:solidFill>
                  <a:schemeClr val="bg1"/>
                </a:solidFill>
                <a:latin typeface="Trebuchet MS" panose="020B0703020202090204" pitchFamily="34" charset="0"/>
              </a:defRPr>
            </a:lvl1pPr>
          </a:lstStyle>
          <a:p>
            <a:r>
              <a:rPr lang="en-US" dirty="0"/>
              <a:t>Thank you</a:t>
            </a:r>
            <a:endParaRPr lang="en-GB" dirty="0"/>
          </a:p>
        </p:txBody>
      </p:sp>
      <p:sp>
        <p:nvSpPr>
          <p:cNvPr id="4" name="Rectangle 3">
            <a:extLst>
              <a:ext uri="{FF2B5EF4-FFF2-40B4-BE49-F238E27FC236}">
                <a16:creationId xmlns:a16="http://schemas.microsoft.com/office/drawing/2014/main" id="{9FFE1EB5-7222-26E3-54FE-AD16F259F969}"/>
              </a:ext>
            </a:extLst>
          </p:cNvPr>
          <p:cNvSpPr/>
          <p:nvPr userDrawn="1"/>
        </p:nvSpPr>
        <p:spPr>
          <a:xfrm>
            <a:off x="0" y="6200775"/>
            <a:ext cx="12192000" cy="6572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 name="TextBox 5">
            <a:extLst>
              <a:ext uri="{FF2B5EF4-FFF2-40B4-BE49-F238E27FC236}">
                <a16:creationId xmlns:a16="http://schemas.microsoft.com/office/drawing/2014/main" id="{EDF91CA9-DBD4-D539-5DE6-B69F25404C0A}"/>
              </a:ext>
            </a:extLst>
          </p:cNvPr>
          <p:cNvSpPr txBox="1"/>
          <p:nvPr userDrawn="1"/>
        </p:nvSpPr>
        <p:spPr>
          <a:xfrm>
            <a:off x="5582654" y="6414295"/>
            <a:ext cx="6294606" cy="227137"/>
          </a:xfrm>
          <a:prstGeom prst="rect">
            <a:avLst/>
          </a:prstGeom>
          <a:noFill/>
        </p:spPr>
        <p:txBody>
          <a:bodyPr wrap="square" lIns="0" tIns="0" rIns="0" bIns="0" rtlCol="0">
            <a:noAutofit/>
          </a:bodyPr>
          <a:lstStyle/>
          <a:p>
            <a:pPr lvl="1"/>
            <a:r>
              <a:rPr lang="en-GB" sz="1400" b="0" i="0" dirty="0">
                <a:solidFill>
                  <a:schemeClr val="bg1"/>
                </a:solidFill>
                <a:effectLst/>
                <a:latin typeface="Trebuchet MS" panose="020B0703020202090204" pitchFamily="34" charset="0"/>
              </a:rPr>
              <a:t>Computing | Science and Engineering Department | </a:t>
            </a:r>
            <a:r>
              <a:rPr lang="en-GB" sz="1400" dirty="0">
                <a:solidFill>
                  <a:schemeClr val="bg1"/>
                </a:solidFill>
                <a:latin typeface="Trebuchet MS" panose="020B0703020202090204" pitchFamily="34" charset="0"/>
              </a:rPr>
              <a:t>Solent </a:t>
            </a:r>
            <a:r>
              <a:rPr lang="en-GB" sz="1400" baseline="0" dirty="0">
                <a:solidFill>
                  <a:schemeClr val="bg1"/>
                </a:solidFill>
                <a:latin typeface="Trebuchet MS" panose="020B0703020202090204" pitchFamily="34" charset="0"/>
              </a:rPr>
              <a:t>University</a:t>
            </a:r>
          </a:p>
        </p:txBody>
      </p:sp>
    </p:spTree>
    <p:extLst>
      <p:ext uri="{BB962C8B-B14F-4D97-AF65-F5344CB8AC3E}">
        <p14:creationId xmlns:p14="http://schemas.microsoft.com/office/powerpoint/2010/main" val="2093585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75484" y="350015"/>
            <a:ext cx="11005567" cy="514805"/>
          </a:xfrm>
          <a:prstGeom prst="rect">
            <a:avLst/>
          </a:prstGeom>
        </p:spPr>
        <p:txBody>
          <a:bodyPr vert="horz" lIns="0" tIns="0" rIns="0" bIns="0" rtlCol="0" anchor="t">
            <a:normAutofit/>
          </a:bodyPr>
          <a:lstStyle/>
          <a:p>
            <a:r>
              <a:rPr lang="en-US"/>
              <a:t>Title goes here</a:t>
            </a:r>
            <a:endParaRPr lang="en-GB"/>
          </a:p>
        </p:txBody>
      </p:sp>
      <p:sp>
        <p:nvSpPr>
          <p:cNvPr id="3" name="Text Placeholder 2"/>
          <p:cNvSpPr>
            <a:spLocks noGrp="1"/>
          </p:cNvSpPr>
          <p:nvPr>
            <p:ph type="body" idx="1"/>
          </p:nvPr>
        </p:nvSpPr>
        <p:spPr>
          <a:xfrm>
            <a:off x="575484" y="864818"/>
            <a:ext cx="11005567" cy="5329279"/>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181408" y="6337927"/>
            <a:ext cx="2486428" cy="183375"/>
          </a:xfrm>
          <a:prstGeom prst="rect">
            <a:avLst/>
          </a:prstGeom>
        </p:spPr>
        <p:txBody>
          <a:bodyPr vert="horz" lIns="0" tIns="0" rIns="0" bIns="0" rtlCol="0" anchor="ctr"/>
          <a:lstStyle>
            <a:lvl1pPr algn="r">
              <a:defRPr sz="635" spc="136" baseline="0">
                <a:solidFill>
                  <a:schemeClr val="tx2"/>
                </a:solidFill>
              </a:defRPr>
            </a:lvl1pPr>
          </a:lstStyle>
          <a:p>
            <a:fld id="{C1209DAD-92F4-4EEF-A8EA-9263434B5E48}" type="datetime1">
              <a:rPr lang="en-GB" smtClean="0"/>
              <a:t>12/09/2023</a:t>
            </a:fld>
            <a:endParaRPr lang="en-GB"/>
          </a:p>
        </p:txBody>
      </p:sp>
      <p:sp>
        <p:nvSpPr>
          <p:cNvPr id="5" name="Footer Placeholder 4"/>
          <p:cNvSpPr>
            <a:spLocks noGrp="1"/>
          </p:cNvSpPr>
          <p:nvPr>
            <p:ph type="ftr" sz="quarter" idx="3"/>
          </p:nvPr>
        </p:nvSpPr>
        <p:spPr>
          <a:xfrm>
            <a:off x="575478" y="6337927"/>
            <a:ext cx="7605925" cy="183375"/>
          </a:xfrm>
          <a:prstGeom prst="rect">
            <a:avLst/>
          </a:prstGeom>
        </p:spPr>
        <p:txBody>
          <a:bodyPr vert="horz" lIns="0" tIns="0" rIns="0" bIns="0" rtlCol="0" anchor="ctr"/>
          <a:lstStyle>
            <a:lvl1pPr algn="l">
              <a:defRPr sz="635" spc="136" baseline="0">
                <a:solidFill>
                  <a:schemeClr val="tx2"/>
                </a:solidFill>
              </a:defRPr>
            </a:lvl1pPr>
          </a:lstStyle>
          <a:p>
            <a:r>
              <a:rPr lang="en-GB"/>
              <a:t>PRESENTATION TITLE – GO TO INSERT &gt; HEADER &amp; FOOTER TO EDIT THIS TEXT</a:t>
            </a:r>
          </a:p>
        </p:txBody>
      </p:sp>
      <p:sp>
        <p:nvSpPr>
          <p:cNvPr id="6" name="Slide Number Placeholder 5"/>
          <p:cNvSpPr>
            <a:spLocks noGrp="1"/>
          </p:cNvSpPr>
          <p:nvPr>
            <p:ph type="sldNum" sz="quarter" idx="4"/>
          </p:nvPr>
        </p:nvSpPr>
        <p:spPr>
          <a:xfrm>
            <a:off x="10667834" y="6337927"/>
            <a:ext cx="913213" cy="183375"/>
          </a:xfrm>
          <a:prstGeom prst="rect">
            <a:avLst/>
          </a:prstGeom>
        </p:spPr>
        <p:txBody>
          <a:bodyPr vert="horz" lIns="0" tIns="0" rIns="0" bIns="0" rtlCol="0" anchor="ctr"/>
          <a:lstStyle>
            <a:lvl1pPr algn="r">
              <a:defRPr sz="635" spc="136" baseline="0">
                <a:solidFill>
                  <a:schemeClr val="tx2"/>
                </a:solidFill>
              </a:defRPr>
            </a:lvl1pPr>
          </a:lstStyle>
          <a:p>
            <a:fld id="{7B914098-EA5F-4E0F-8262-B37EEDEAEE84}" type="slidenum">
              <a:rPr lang="en-GB" smtClean="0"/>
              <a:pPr/>
              <a:t>‹#›</a:t>
            </a:fld>
            <a:endParaRPr lang="en-GB"/>
          </a:p>
        </p:txBody>
      </p:sp>
    </p:spTree>
    <p:extLst>
      <p:ext uri="{BB962C8B-B14F-4D97-AF65-F5344CB8AC3E}">
        <p14:creationId xmlns:p14="http://schemas.microsoft.com/office/powerpoint/2010/main" val="2805738230"/>
      </p:ext>
    </p:extLst>
  </p:cSld>
  <p:clrMap bg1="lt1" tx1="dk1" bg2="lt2" tx2="dk2" accent1="accent1" accent2="accent2" accent3="accent3" accent4="accent4" accent5="accent5" accent6="accent6" hlink="hlink" folHlink="folHlink"/>
  <p:sldLayoutIdLst>
    <p:sldLayoutId id="2147483695" r:id="rId1"/>
    <p:sldLayoutId id="2147483715" r:id="rId2"/>
    <p:sldLayoutId id="2147483714" r:id="rId3"/>
    <p:sldLayoutId id="2147483696" r:id="rId4"/>
    <p:sldLayoutId id="2147483697" r:id="rId5"/>
    <p:sldLayoutId id="2147483698" r:id="rId6"/>
    <p:sldLayoutId id="2147483699" r:id="rId7"/>
    <p:sldLayoutId id="2147483700" r:id="rId8"/>
    <p:sldLayoutId id="2147483716" r:id="rId9"/>
    <p:sldLayoutId id="2147483701" r:id="rId10"/>
    <p:sldLayoutId id="2147483702" r:id="rId11"/>
    <p:sldLayoutId id="2147483703" r:id="rId12"/>
    <p:sldLayoutId id="2147483704" r:id="rId13"/>
    <p:sldLayoutId id="2147483705" r:id="rId14"/>
    <p:sldLayoutId id="2147483706" r:id="rId15"/>
    <p:sldLayoutId id="2147483707" r:id="rId16"/>
    <p:sldLayoutId id="2147483708" r:id="rId17"/>
    <p:sldLayoutId id="2147483709" r:id="rId18"/>
    <p:sldLayoutId id="2147483710" r:id="rId19"/>
    <p:sldLayoutId id="2147483711" r:id="rId20"/>
    <p:sldLayoutId id="2147483712" r:id="rId21"/>
    <p:sldLayoutId id="2147483713" r:id="rId22"/>
    <p:sldLayoutId id="2147483650" r:id="rId23"/>
    <p:sldLayoutId id="2147483658" r:id="rId24"/>
    <p:sldLayoutId id="2147483672" r:id="rId25"/>
    <p:sldLayoutId id="2147483692" r:id="rId26"/>
    <p:sldLayoutId id="2147483694" r:id="rId2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9" rtl="0" eaLnBrk="1" latinLnBrk="0" hangingPunct="1">
        <a:lnSpc>
          <a:spcPct val="100000"/>
        </a:lnSpc>
        <a:spcBef>
          <a:spcPct val="0"/>
        </a:spcBef>
        <a:buNone/>
        <a:defRPr sz="3266" kern="1200" cap="all" spc="345" baseline="0">
          <a:solidFill>
            <a:schemeClr val="tx2"/>
          </a:solidFill>
          <a:latin typeface="+mj-lt"/>
          <a:ea typeface="+mj-ea"/>
          <a:cs typeface="+mj-cs"/>
        </a:defRPr>
      </a:lvl1pPr>
    </p:titleStyle>
    <p:bodyStyle>
      <a:lvl1pPr marL="0"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1pPr>
      <a:lvl2pPr marL="164182"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2pPr>
      <a:lvl3pPr marL="325483"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3pPr>
      <a:lvl4pPr marL="489664"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4pPr>
      <a:lvl5pPr marL="650965" indent="0" algn="l" defTabSz="685809" rtl="0" eaLnBrk="1" latinLnBrk="0" hangingPunct="1">
        <a:lnSpc>
          <a:spcPct val="106000"/>
        </a:lnSpc>
        <a:spcBef>
          <a:spcPts val="0"/>
        </a:spcBef>
        <a:buFont typeface="Arial" panose="020B0604020202020204" pitchFamily="34" charset="0"/>
        <a:buNone/>
        <a:defRPr sz="1089" kern="1200">
          <a:solidFill>
            <a:schemeClr val="tx2"/>
          </a:solidFill>
          <a:latin typeface="+mn-lt"/>
          <a:ea typeface="+mn-ea"/>
          <a:cs typeface="+mn-cs"/>
        </a:defRPr>
      </a:lvl5pPr>
      <a:lvl6pPr marL="1885975"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79"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84"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88" indent="-171452" algn="l" defTabSz="685809"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9" rtl="0" eaLnBrk="1" latinLnBrk="0" hangingPunct="1">
        <a:defRPr sz="1350" kern="1200">
          <a:solidFill>
            <a:schemeClr val="tx1"/>
          </a:solidFill>
          <a:latin typeface="+mn-lt"/>
          <a:ea typeface="+mn-ea"/>
          <a:cs typeface="+mn-cs"/>
        </a:defRPr>
      </a:lvl1pPr>
      <a:lvl2pPr marL="342905" algn="l" defTabSz="685809" rtl="0" eaLnBrk="1" latinLnBrk="0" hangingPunct="1">
        <a:defRPr sz="1350" kern="1200">
          <a:solidFill>
            <a:schemeClr val="tx1"/>
          </a:solidFill>
          <a:latin typeface="+mn-lt"/>
          <a:ea typeface="+mn-ea"/>
          <a:cs typeface="+mn-cs"/>
        </a:defRPr>
      </a:lvl2pPr>
      <a:lvl3pPr marL="685809" algn="l" defTabSz="685809" rtl="0" eaLnBrk="1" latinLnBrk="0" hangingPunct="1">
        <a:defRPr sz="1350" kern="1200">
          <a:solidFill>
            <a:schemeClr val="tx1"/>
          </a:solidFill>
          <a:latin typeface="+mn-lt"/>
          <a:ea typeface="+mn-ea"/>
          <a:cs typeface="+mn-cs"/>
        </a:defRPr>
      </a:lvl3pPr>
      <a:lvl4pPr marL="1028714" algn="l" defTabSz="685809" rtl="0" eaLnBrk="1" latinLnBrk="0" hangingPunct="1">
        <a:defRPr sz="1350" kern="1200">
          <a:solidFill>
            <a:schemeClr val="tx1"/>
          </a:solidFill>
          <a:latin typeface="+mn-lt"/>
          <a:ea typeface="+mn-ea"/>
          <a:cs typeface="+mn-cs"/>
        </a:defRPr>
      </a:lvl4pPr>
      <a:lvl5pPr marL="1371618" algn="l" defTabSz="685809" rtl="0" eaLnBrk="1" latinLnBrk="0" hangingPunct="1">
        <a:defRPr sz="1350" kern="1200">
          <a:solidFill>
            <a:schemeClr val="tx1"/>
          </a:solidFill>
          <a:latin typeface="+mn-lt"/>
          <a:ea typeface="+mn-ea"/>
          <a:cs typeface="+mn-cs"/>
        </a:defRPr>
      </a:lvl5pPr>
      <a:lvl6pPr marL="1714522" algn="l" defTabSz="685809" rtl="0" eaLnBrk="1" latinLnBrk="0" hangingPunct="1">
        <a:defRPr sz="1350" kern="1200">
          <a:solidFill>
            <a:schemeClr val="tx1"/>
          </a:solidFill>
          <a:latin typeface="+mn-lt"/>
          <a:ea typeface="+mn-ea"/>
          <a:cs typeface="+mn-cs"/>
        </a:defRPr>
      </a:lvl6pPr>
      <a:lvl7pPr marL="2057426" algn="l" defTabSz="685809" rtl="0" eaLnBrk="1" latinLnBrk="0" hangingPunct="1">
        <a:defRPr sz="1350" kern="1200">
          <a:solidFill>
            <a:schemeClr val="tx1"/>
          </a:solidFill>
          <a:latin typeface="+mn-lt"/>
          <a:ea typeface="+mn-ea"/>
          <a:cs typeface="+mn-cs"/>
        </a:defRPr>
      </a:lvl7pPr>
      <a:lvl8pPr marL="2400331" algn="l" defTabSz="685809" rtl="0" eaLnBrk="1" latinLnBrk="0" hangingPunct="1">
        <a:defRPr sz="1350" kern="1200">
          <a:solidFill>
            <a:schemeClr val="tx1"/>
          </a:solidFill>
          <a:latin typeface="+mn-lt"/>
          <a:ea typeface="+mn-ea"/>
          <a:cs typeface="+mn-cs"/>
        </a:defRPr>
      </a:lvl8pPr>
      <a:lvl9pPr marL="2743236" algn="l" defTabSz="685809"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6.xml"/></Relationships>
</file>

<file path=ppt/slides/_rels/slide1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6.xml"/></Relationships>
</file>

<file path=ppt/slides/_rels/slide14.xml.rels><?xml version="1.0" encoding="UTF-8" standalone="yes"?>
<Relationships xmlns="http://schemas.openxmlformats.org/package/2006/relationships"><Relationship Id="rId3" Type="http://schemas.openxmlformats.org/officeDocument/2006/relationships/hyperlink" Target="https://www.instituteforapprenticeships.org/apprenticeship-standards/digital-and-technology-solutions-professional-integrated-degree/" TargetMode="External"/><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3" Type="http://schemas.openxmlformats.org/officeDocument/2006/relationships/hyperlink" Target="https://learn.solent.ac.uk/course/view.php?id=42080&amp;section=0#tabs-tree-start" TargetMode="External"/><Relationship Id="rId2" Type="http://schemas.openxmlformats.org/officeDocument/2006/relationships/image" Target="../media/image36.png"/><Relationship Id="rId1" Type="http://schemas.openxmlformats.org/officeDocument/2006/relationships/slideLayout" Target="../slideLayouts/slideLayout26.xml"/></Relationships>
</file>

<file path=ppt/slides/_rels/slide16.xml.rels><?xml version="1.0" encoding="UTF-8" standalone="yes"?>
<Relationships xmlns="http://schemas.openxmlformats.org/package/2006/relationships"><Relationship Id="rId3" Type="http://schemas.openxmlformats.org/officeDocument/2006/relationships/hyperlink" Target="https://students.solent.ac.uk/official-documents/policy-governance-and-information/academic-calendar-2023-24.pdf" TargetMode="External"/><Relationship Id="rId2" Type="http://schemas.openxmlformats.org/officeDocument/2006/relationships/image" Target="../media/image37.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3" Type="http://schemas.openxmlformats.org/officeDocument/2006/relationships/hyperlink" Target="https://learn.solent.ac.uk/course/view.php?id=42080" TargetMode="External"/><Relationship Id="rId2" Type="http://schemas.openxmlformats.org/officeDocument/2006/relationships/image" Target="../media/image19.jpg"/><Relationship Id="rId1" Type="http://schemas.openxmlformats.org/officeDocument/2006/relationships/slideLayout" Target="../slideLayouts/slideLayout24.xml"/><Relationship Id="rId6" Type="http://schemas.openxmlformats.org/officeDocument/2006/relationships/hyperlink" Target="https://learn.solent.ac.uk/course/view.php?id=42324" TargetMode="External"/><Relationship Id="rId5" Type="http://schemas.openxmlformats.org/officeDocument/2006/relationships/hyperlink" Target="https://learn.solent.ac.uk/course/view.php?id=41794&amp;section=0" TargetMode="External"/><Relationship Id="rId4" Type="http://schemas.openxmlformats.org/officeDocument/2006/relationships/hyperlink" Target="https://learn.solent.ac.uk/course/view.php?id=42210&amp;section=0" TargetMode="Externa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9.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0.png"/><Relationship Id="rId1" Type="http://schemas.openxmlformats.org/officeDocument/2006/relationships/slideLayout" Target="../slideLayouts/slideLayout23.xml"/><Relationship Id="rId4" Type="http://schemas.openxmlformats.org/officeDocument/2006/relationships/hyperlink" Target="https://learn.solent.ac.uk/course/view.php?id=42080&amp;section=10#tabs-tree-start"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2" Type="http://schemas.openxmlformats.org/officeDocument/2006/relationships/hyperlink" Target="https://learn.solent.ac.uk/course/view.php?id=42080&amp;section=11#tabs-tree-start" TargetMode="External"/><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1.xml.rels><?xml version="1.0" encoding="UTF-8" standalone="yes"?>
<Relationships xmlns="http://schemas.openxmlformats.org/package/2006/relationships"><Relationship Id="rId3" Type="http://schemas.openxmlformats.org/officeDocument/2006/relationships/hyperlink" Target="https://students.solent.ac.uk/" TargetMode="External"/><Relationship Id="rId2" Type="http://schemas.openxmlformats.org/officeDocument/2006/relationships/image" Target="../media/image44.png"/><Relationship Id="rId1" Type="http://schemas.openxmlformats.org/officeDocument/2006/relationships/slideLayout" Target="../slideLayouts/slideLayout26.xml"/></Relationships>
</file>

<file path=ppt/slides/_rels/slide32.xml.rels><?xml version="1.0" encoding="UTF-8" standalone="yes"?>
<Relationships xmlns="http://schemas.openxmlformats.org/package/2006/relationships"><Relationship Id="rId3" Type="http://schemas.openxmlformats.org/officeDocument/2006/relationships/hyperlink" Target="https://students.solent.ac.uk/student-hub" TargetMode="External"/><Relationship Id="rId2" Type="http://schemas.openxmlformats.org/officeDocument/2006/relationships/image" Target="../media/image45.png"/><Relationship Id="rId1" Type="http://schemas.openxmlformats.org/officeDocument/2006/relationships/slideLayout" Target="../slideLayouts/slideLayout26.xml"/></Relationships>
</file>

<file path=ppt/slides/_rels/slide33.xml.rels><?xml version="1.0" encoding="UTF-8" standalone="yes"?>
<Relationships xmlns="http://schemas.openxmlformats.org/package/2006/relationships"><Relationship Id="rId3" Type="http://schemas.openxmlformats.org/officeDocument/2006/relationships/hyperlink" Target="https://students.solent.ac.uk/student-hub/mental-health-support" TargetMode="External"/><Relationship Id="rId2" Type="http://schemas.openxmlformats.org/officeDocument/2006/relationships/image" Target="../media/image46.png"/><Relationship Id="rId1" Type="http://schemas.openxmlformats.org/officeDocument/2006/relationships/slideLayout" Target="../slideLayouts/slideLayout26.xml"/></Relationships>
</file>

<file path=ppt/slides/_rels/slide3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6.xml"/><Relationship Id="rId5" Type="http://schemas.openxmlformats.org/officeDocument/2006/relationships/image" Target="../media/image28.jpg"/><Relationship Id="rId4" Type="http://schemas.openxmlformats.org/officeDocument/2006/relationships/image" Target="../media/image27.jpg"/></Relationships>
</file>

<file path=ppt/slides/_rels/slide8.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157614A4-038F-144E-98DA-513B3651CD56}"/>
              </a:ext>
            </a:extLst>
          </p:cNvPr>
          <p:cNvSpPr>
            <a:spLocks noGrp="1"/>
          </p:cNvSpPr>
          <p:nvPr>
            <p:ph type="ctrTitle"/>
          </p:nvPr>
        </p:nvSpPr>
        <p:spPr>
          <a:xfrm>
            <a:off x="619458" y="863814"/>
            <a:ext cx="9086015" cy="1822009"/>
          </a:xfrm>
        </p:spPr>
        <p:txBody>
          <a:bodyPr>
            <a:noAutofit/>
          </a:bodyPr>
          <a:lstStyle/>
          <a:p>
            <a:pPr>
              <a:lnSpc>
                <a:spcPct val="100000"/>
              </a:lnSpc>
            </a:pPr>
            <a:r>
              <a:rPr lang="en-US" sz="4400" dirty="0">
                <a:latin typeface="Trebuchet MS" panose="020B0703020202090204" pitchFamily="34" charset="0"/>
              </a:rPr>
              <a:t>computing apprenticeships BDATS INDUCTION</a:t>
            </a:r>
          </a:p>
        </p:txBody>
      </p:sp>
      <p:sp>
        <p:nvSpPr>
          <p:cNvPr id="11" name="Subtitle 10">
            <a:extLst>
              <a:ext uri="{FF2B5EF4-FFF2-40B4-BE49-F238E27FC236}">
                <a16:creationId xmlns:a16="http://schemas.microsoft.com/office/drawing/2014/main" id="{F1458E49-480D-2747-94D7-D286CDC0CEE4}"/>
              </a:ext>
            </a:extLst>
          </p:cNvPr>
          <p:cNvSpPr>
            <a:spLocks noGrp="1"/>
          </p:cNvSpPr>
          <p:nvPr>
            <p:ph type="subTitle" idx="1"/>
          </p:nvPr>
        </p:nvSpPr>
        <p:spPr>
          <a:xfrm>
            <a:off x="619458" y="2491909"/>
            <a:ext cx="6839586" cy="770455"/>
          </a:xfrm>
        </p:spPr>
        <p:txBody>
          <a:bodyPr>
            <a:normAutofit/>
          </a:bodyPr>
          <a:lstStyle/>
          <a:p>
            <a:r>
              <a:rPr lang="en-GB" sz="2000" b="0" i="0" dirty="0">
                <a:solidFill>
                  <a:schemeClr val="bg1"/>
                </a:solidFill>
                <a:effectLst/>
              </a:rPr>
              <a:t>Computing | Science &amp; Engineering</a:t>
            </a:r>
            <a:endParaRPr lang="en-US" sz="2000" b="0" dirty="0">
              <a:solidFill>
                <a:schemeClr val="bg1"/>
              </a:solidFill>
            </a:endParaRPr>
          </a:p>
          <a:p>
            <a:r>
              <a:rPr lang="en-GB" sz="2000" b="0" dirty="0">
                <a:solidFill>
                  <a:schemeClr val="bg1"/>
                </a:solidFill>
              </a:rPr>
              <a:t>Solent University - Southampton</a:t>
            </a:r>
            <a:endParaRPr lang="en-US" sz="2000" b="0" dirty="0">
              <a:solidFill>
                <a:schemeClr val="bg1"/>
              </a:solidFill>
              <a:latin typeface="Trebuchet MS" panose="020B0703020202090204" pitchFamily="34" charset="0"/>
            </a:endParaRPr>
          </a:p>
        </p:txBody>
      </p:sp>
      <p:sp>
        <p:nvSpPr>
          <p:cNvPr id="12" name="TextBox 11">
            <a:extLst>
              <a:ext uri="{FF2B5EF4-FFF2-40B4-BE49-F238E27FC236}">
                <a16:creationId xmlns:a16="http://schemas.microsoft.com/office/drawing/2014/main" id="{5539BE51-3A13-1140-AF37-C68E89A28E9A}"/>
              </a:ext>
            </a:extLst>
          </p:cNvPr>
          <p:cNvSpPr txBox="1"/>
          <p:nvPr/>
        </p:nvSpPr>
        <p:spPr>
          <a:xfrm>
            <a:off x="0" y="6453336"/>
            <a:ext cx="2232248" cy="215444"/>
          </a:xfrm>
          <a:prstGeom prst="rect">
            <a:avLst/>
          </a:prstGeom>
          <a:noFill/>
        </p:spPr>
        <p:txBody>
          <a:bodyPr wrap="square" lIns="0" tIns="0" rIns="0" bIns="0" rtlCol="0">
            <a:spAutoFit/>
          </a:bodyPr>
          <a:lstStyle/>
          <a:p>
            <a:pPr algn="r"/>
            <a:r>
              <a:rPr lang="en-US" sz="1400" dirty="0" err="1">
                <a:solidFill>
                  <a:schemeClr val="bg1"/>
                </a:solidFill>
              </a:rPr>
              <a:t>martin.reid@solent.ac.uk</a:t>
            </a:r>
            <a:endParaRPr lang="en-US" sz="1400" dirty="0">
              <a:solidFill>
                <a:schemeClr val="bg1"/>
              </a:solidFill>
            </a:endParaRPr>
          </a:p>
        </p:txBody>
      </p:sp>
    </p:spTree>
    <p:extLst>
      <p:ext uri="{BB962C8B-B14F-4D97-AF65-F5344CB8AC3E}">
        <p14:creationId xmlns:p14="http://schemas.microsoft.com/office/powerpoint/2010/main" val="3033340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31F6939-CC58-D37C-8926-0B9412CC2D82}"/>
              </a:ext>
            </a:extLst>
          </p:cNvPr>
          <p:cNvSpPr txBox="1"/>
          <p:nvPr/>
        </p:nvSpPr>
        <p:spPr>
          <a:xfrm>
            <a:off x="6192253" y="847291"/>
            <a:ext cx="6093994" cy="3978333"/>
          </a:xfrm>
          <a:prstGeom prst="rect">
            <a:avLst/>
          </a:prstGeom>
          <a:noFill/>
        </p:spPr>
        <p:txBody>
          <a:bodyPr wrap="square">
            <a:spAutoFit/>
          </a:bodyPr>
          <a:lstStyle/>
          <a:p>
            <a:r>
              <a:rPr lang="en-GB" sz="3600" b="1" dirty="0">
                <a:solidFill>
                  <a:schemeClr val="bg1"/>
                </a:solidFill>
              </a:rPr>
              <a:t>Software Engineer</a:t>
            </a:r>
            <a:br>
              <a:rPr lang="en-GB" dirty="0">
                <a:solidFill>
                  <a:schemeClr val="bg1"/>
                </a:solidFill>
              </a:rPr>
            </a:br>
            <a:br>
              <a:rPr lang="en-GB" dirty="0">
                <a:solidFill>
                  <a:schemeClr val="bg1"/>
                </a:solidFill>
              </a:rPr>
            </a:br>
            <a:r>
              <a:rPr lang="en-GB" sz="2800" dirty="0">
                <a:solidFill>
                  <a:schemeClr val="bg1"/>
                </a:solidFill>
              </a:rPr>
              <a:t>The primary role of the Software Engineer is to undertake all requirements during the solution development life-cycle from gathering requirements to analysis, design, code, build, test, implementation and support. </a:t>
            </a:r>
          </a:p>
        </p:txBody>
      </p:sp>
      <p:pic>
        <p:nvPicPr>
          <p:cNvPr id="7" name="Picture 6" descr="A person sitting at a desk with a computer&#10;&#10;Description automatically generated">
            <a:extLst>
              <a:ext uri="{FF2B5EF4-FFF2-40B4-BE49-F238E27FC236}">
                <a16:creationId xmlns:a16="http://schemas.microsoft.com/office/drawing/2014/main" id="{DD535F51-23B9-7D01-E9C0-6B05C6223E6D}"/>
              </a:ext>
            </a:extLst>
          </p:cNvPr>
          <p:cNvPicPr>
            <a:picLocks noChangeAspect="1"/>
          </p:cNvPicPr>
          <p:nvPr/>
        </p:nvPicPr>
        <p:blipFill rotWithShape="1">
          <a:blip r:embed="rId2"/>
          <a:srcRect t="19572"/>
          <a:stretch/>
        </p:blipFill>
        <p:spPr>
          <a:xfrm>
            <a:off x="-1" y="0"/>
            <a:ext cx="5678905" cy="6858000"/>
          </a:xfrm>
          <a:prstGeom prst="rect">
            <a:avLst/>
          </a:prstGeom>
        </p:spPr>
      </p:pic>
    </p:spTree>
    <p:extLst>
      <p:ext uri="{BB962C8B-B14F-4D97-AF65-F5344CB8AC3E}">
        <p14:creationId xmlns:p14="http://schemas.microsoft.com/office/powerpoint/2010/main" val="13890713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pic>
        <p:nvPicPr>
          <p:cNvPr id="3" name="Picture 2" descr="A person using a tool to push buttons&#10;&#10;Description automatically generated">
            <a:extLst>
              <a:ext uri="{FF2B5EF4-FFF2-40B4-BE49-F238E27FC236}">
                <a16:creationId xmlns:a16="http://schemas.microsoft.com/office/drawing/2014/main" id="{C642F378-FC1D-2245-4EAF-B3926EB3E62A}"/>
              </a:ext>
            </a:extLst>
          </p:cNvPr>
          <p:cNvPicPr>
            <a:picLocks noChangeAspect="1"/>
          </p:cNvPicPr>
          <p:nvPr/>
        </p:nvPicPr>
        <p:blipFill rotWithShape="1">
          <a:blip r:embed="rId2"/>
          <a:srcRect t="7361" b="16347"/>
          <a:stretch/>
        </p:blipFill>
        <p:spPr>
          <a:xfrm>
            <a:off x="6196263" y="-1"/>
            <a:ext cx="5995737" cy="6858001"/>
          </a:xfrm>
          <a:prstGeom prst="rect">
            <a:avLst/>
          </a:prstGeom>
        </p:spPr>
      </p:pic>
      <p:sp>
        <p:nvSpPr>
          <p:cNvPr id="5" name="TextBox 4">
            <a:extLst>
              <a:ext uri="{FF2B5EF4-FFF2-40B4-BE49-F238E27FC236}">
                <a16:creationId xmlns:a16="http://schemas.microsoft.com/office/drawing/2014/main" id="{E8F0FF63-1A72-728C-4193-400F9BDABAB9}"/>
              </a:ext>
            </a:extLst>
          </p:cNvPr>
          <p:cNvSpPr txBox="1"/>
          <p:nvPr/>
        </p:nvSpPr>
        <p:spPr>
          <a:xfrm>
            <a:off x="544428" y="680333"/>
            <a:ext cx="5451310" cy="4108235"/>
          </a:xfrm>
          <a:prstGeom prst="rect">
            <a:avLst/>
          </a:prstGeom>
          <a:noFill/>
        </p:spPr>
        <p:txBody>
          <a:bodyPr wrap="square">
            <a:spAutoFit/>
          </a:bodyPr>
          <a:lstStyle/>
          <a:p>
            <a:r>
              <a:rPr lang="en-GB" sz="3600" b="1" i="0" dirty="0">
                <a:solidFill>
                  <a:schemeClr val="bg1"/>
                </a:solidFill>
                <a:effectLst/>
              </a:rPr>
              <a:t>Network Engineer</a:t>
            </a:r>
            <a:br>
              <a:rPr lang="en-GB" dirty="0">
                <a:solidFill>
                  <a:schemeClr val="bg1"/>
                </a:solidFill>
              </a:rPr>
            </a:br>
            <a:br>
              <a:rPr lang="en-GB" dirty="0">
                <a:solidFill>
                  <a:schemeClr val="bg1"/>
                </a:solidFill>
              </a:rPr>
            </a:br>
            <a:r>
              <a:rPr lang="en-GB" sz="2800" b="0" i="0" dirty="0">
                <a:solidFill>
                  <a:schemeClr val="bg1"/>
                </a:solidFill>
                <a:effectLst/>
              </a:rPr>
              <a:t>The primary role of a network engineer is to lead in the planning, design , installation, maintenance and support of communication networks within an organisation or between organisations</a:t>
            </a:r>
            <a:endParaRPr lang="en-GB" sz="2800" dirty="0">
              <a:solidFill>
                <a:schemeClr val="bg1"/>
              </a:solidFill>
            </a:endParaRPr>
          </a:p>
        </p:txBody>
      </p:sp>
    </p:spTree>
    <p:extLst>
      <p:ext uri="{BB962C8B-B14F-4D97-AF65-F5344CB8AC3E}">
        <p14:creationId xmlns:p14="http://schemas.microsoft.com/office/powerpoint/2010/main" val="418131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7B1A9B3-D4FC-F735-126F-D5FF0AA7F928}"/>
              </a:ext>
            </a:extLst>
          </p:cNvPr>
          <p:cNvPicPr>
            <a:picLocks noChangeAspect="1"/>
          </p:cNvPicPr>
          <p:nvPr/>
        </p:nvPicPr>
        <p:blipFill>
          <a:blip r:embed="rId2"/>
          <a:stretch>
            <a:fillRect/>
          </a:stretch>
        </p:blipFill>
        <p:spPr>
          <a:xfrm>
            <a:off x="409750" y="0"/>
            <a:ext cx="11372500" cy="6782271"/>
          </a:xfrm>
          <a:prstGeom prst="rect">
            <a:avLst/>
          </a:prstGeom>
        </p:spPr>
      </p:pic>
    </p:spTree>
    <p:extLst>
      <p:ext uri="{BB962C8B-B14F-4D97-AF65-F5344CB8AC3E}">
        <p14:creationId xmlns:p14="http://schemas.microsoft.com/office/powerpoint/2010/main" val="1666257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1DE2F170-C0F5-C444-B910-89F527D09B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484028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429EA7A-F79B-374F-81C0-F1CF7F5082FC}"/>
              </a:ext>
            </a:extLst>
          </p:cNvPr>
          <p:cNvSpPr txBox="1"/>
          <p:nvPr/>
        </p:nvSpPr>
        <p:spPr>
          <a:xfrm>
            <a:off x="5335939" y="599980"/>
            <a:ext cx="5928173" cy="5078313"/>
          </a:xfrm>
          <a:prstGeom prst="rect">
            <a:avLst/>
          </a:prstGeom>
          <a:noFill/>
        </p:spPr>
        <p:txBody>
          <a:bodyPr wrap="square" lIns="0" tIns="0" rIns="0" bIns="0" rtlCol="0">
            <a:spAutoFit/>
          </a:bodyPr>
          <a:lstStyle/>
          <a:p>
            <a:r>
              <a:rPr lang="en-US" sz="3200" dirty="0">
                <a:solidFill>
                  <a:schemeClr val="tx2"/>
                </a:solidFill>
              </a:rPr>
              <a:t>Commitment statement -</a:t>
            </a:r>
            <a:br>
              <a:rPr lang="en-US" sz="3200" dirty="0">
                <a:solidFill>
                  <a:schemeClr val="tx2"/>
                </a:solidFill>
              </a:rPr>
            </a:br>
            <a:r>
              <a:rPr lang="en-US" sz="3200" dirty="0">
                <a:solidFill>
                  <a:schemeClr val="tx2"/>
                </a:solidFill>
              </a:rPr>
              <a:t>Learning Plan</a:t>
            </a:r>
            <a:br>
              <a:rPr lang="en-US" sz="1400" dirty="0">
                <a:solidFill>
                  <a:schemeClr val="tx2"/>
                </a:solidFill>
              </a:rPr>
            </a:br>
            <a:br>
              <a:rPr lang="en-US" sz="1400" dirty="0">
                <a:solidFill>
                  <a:schemeClr val="tx2"/>
                </a:solidFill>
              </a:rPr>
            </a:br>
            <a:r>
              <a:rPr lang="en-US" sz="1800" dirty="0">
                <a:solidFill>
                  <a:schemeClr val="tx2"/>
                </a:solidFill>
              </a:rPr>
              <a:t>This is a tripartite agreement between the employer, apprentice and the University</a:t>
            </a:r>
          </a:p>
          <a:p>
            <a:endParaRPr lang="en-US" sz="1800" dirty="0">
              <a:solidFill>
                <a:schemeClr val="tx2"/>
              </a:solidFill>
            </a:endParaRPr>
          </a:p>
          <a:p>
            <a:r>
              <a:rPr lang="en-US" sz="1800" dirty="0">
                <a:solidFill>
                  <a:schemeClr val="tx2"/>
                </a:solidFill>
              </a:rPr>
              <a:t>It details:</a:t>
            </a:r>
          </a:p>
          <a:p>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The course content and schedule</a:t>
            </a:r>
          </a:p>
          <a:p>
            <a:pPr marL="285750" indent="-285750">
              <a:buFont typeface="Arial" panose="020B0604020202020204" pitchFamily="34" charset="0"/>
              <a:buChar char="•"/>
            </a:pP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what is expected and offered by the employer, the training provider and the apprentice</a:t>
            </a:r>
            <a:br>
              <a:rPr lang="en-US" sz="1800" dirty="0">
                <a:solidFill>
                  <a:schemeClr val="tx2"/>
                </a:solidFill>
              </a:rPr>
            </a:b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how to resolve queries or complaints</a:t>
            </a:r>
            <a:br>
              <a:rPr lang="en-US" sz="1800" dirty="0">
                <a:solidFill>
                  <a:schemeClr val="tx2"/>
                </a:solidFill>
              </a:rPr>
            </a:br>
            <a:endParaRPr lang="en-US" sz="1800" dirty="0">
              <a:solidFill>
                <a:schemeClr val="tx2"/>
              </a:solidFill>
            </a:endParaRPr>
          </a:p>
          <a:p>
            <a:pPr marL="285750" indent="-285750">
              <a:buFont typeface="Arial" panose="020B0604020202020204" pitchFamily="34" charset="0"/>
              <a:buChar char="•"/>
            </a:pPr>
            <a:r>
              <a:rPr lang="en-US" sz="1800" dirty="0">
                <a:solidFill>
                  <a:schemeClr val="tx2"/>
                </a:solidFill>
              </a:rPr>
              <a:t>agreement for negotiated costs with your employer and the endpoint assessment </a:t>
            </a:r>
            <a:r>
              <a:rPr lang="en-US" sz="1800" dirty="0" err="1">
                <a:solidFill>
                  <a:schemeClr val="tx2"/>
                </a:solidFill>
              </a:rPr>
              <a:t>organisation</a:t>
            </a:r>
            <a:endParaRPr lang="en-US" sz="1800" dirty="0">
              <a:solidFill>
                <a:schemeClr val="tx2"/>
              </a:solidFill>
            </a:endParaRPr>
          </a:p>
        </p:txBody>
      </p:sp>
    </p:spTree>
    <p:extLst>
      <p:ext uri="{BB962C8B-B14F-4D97-AF65-F5344CB8AC3E}">
        <p14:creationId xmlns:p14="http://schemas.microsoft.com/office/powerpoint/2010/main" val="1659044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E58B93E-585C-2323-B6E5-524D3EB2F575}"/>
              </a:ext>
            </a:extLst>
          </p:cNvPr>
          <p:cNvPicPr>
            <a:picLocks noChangeAspect="1"/>
          </p:cNvPicPr>
          <p:nvPr/>
        </p:nvPicPr>
        <p:blipFill rotWithShape="1">
          <a:blip r:embed="rId2"/>
          <a:srcRect l="6766" r="6766"/>
          <a:stretch/>
        </p:blipFill>
        <p:spPr>
          <a:xfrm>
            <a:off x="0" y="-96253"/>
            <a:ext cx="12192000" cy="6954253"/>
          </a:xfrm>
          <a:prstGeom prst="rect">
            <a:avLst/>
          </a:prstGeom>
        </p:spPr>
      </p:pic>
      <p:sp>
        <p:nvSpPr>
          <p:cNvPr id="6" name="Rectangle 5">
            <a:extLst>
              <a:ext uri="{FF2B5EF4-FFF2-40B4-BE49-F238E27FC236}">
                <a16:creationId xmlns:a16="http://schemas.microsoft.com/office/drawing/2014/main" id="{C0315035-6B4D-B141-9BCF-6E6E4C7A23A6}"/>
              </a:ext>
            </a:extLst>
          </p:cNvPr>
          <p:cNvSpPr/>
          <p:nvPr/>
        </p:nvSpPr>
        <p:spPr>
          <a:xfrm>
            <a:off x="550258" y="6427264"/>
            <a:ext cx="11641742" cy="307777"/>
          </a:xfrm>
          <a:prstGeom prst="rect">
            <a:avLst/>
          </a:prstGeom>
          <a:solidFill>
            <a:schemeClr val="bg1"/>
          </a:solidFill>
        </p:spPr>
        <p:txBody>
          <a:bodyPr wrap="square">
            <a:spAutoFit/>
          </a:bodyPr>
          <a:lstStyle/>
          <a:p>
            <a:r>
              <a:rPr lang="en-US" sz="1400" dirty="0">
                <a:hlinkClick r:id="rId3"/>
              </a:rPr>
              <a:t>https://www.instituteforapprenticeships.org/apprenticeship-standards/digital-and-technology-solutions-professional-integrated-degree/</a:t>
            </a:r>
            <a:r>
              <a:rPr lang="en-US" sz="1400" dirty="0"/>
              <a:t> </a:t>
            </a:r>
          </a:p>
        </p:txBody>
      </p:sp>
    </p:spTree>
    <p:extLst>
      <p:ext uri="{BB962C8B-B14F-4D97-AF65-F5344CB8AC3E}">
        <p14:creationId xmlns:p14="http://schemas.microsoft.com/office/powerpoint/2010/main" val="4198864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Picture 3" descr="Graphical user interface, text&#10;&#10;Description automatically generated">
            <a:extLst>
              <a:ext uri="{FF2B5EF4-FFF2-40B4-BE49-F238E27FC236}">
                <a16:creationId xmlns:a16="http://schemas.microsoft.com/office/drawing/2014/main" id="{FBBB590C-85D1-474B-8F66-7288AA80B267}"/>
              </a:ext>
            </a:extLst>
          </p:cNvPr>
          <p:cNvPicPr>
            <a:picLocks noChangeAspect="1"/>
          </p:cNvPicPr>
          <p:nvPr/>
        </p:nvPicPr>
        <p:blipFill>
          <a:blip r:embed="rId2"/>
          <a:stretch>
            <a:fillRect/>
          </a:stretch>
        </p:blipFill>
        <p:spPr>
          <a:xfrm>
            <a:off x="959626" y="0"/>
            <a:ext cx="10272748" cy="6858000"/>
          </a:xfrm>
          <a:prstGeom prst="rect">
            <a:avLst/>
          </a:prstGeom>
        </p:spPr>
      </p:pic>
      <p:sp>
        <p:nvSpPr>
          <p:cNvPr id="10" name="Rectangle 9">
            <a:extLst>
              <a:ext uri="{FF2B5EF4-FFF2-40B4-BE49-F238E27FC236}">
                <a16:creationId xmlns:a16="http://schemas.microsoft.com/office/drawing/2014/main" id="{3A0C1320-C0CF-8E4B-A6C5-1A65E2E1E9D5}"/>
              </a:ext>
            </a:extLst>
          </p:cNvPr>
          <p:cNvSpPr/>
          <p:nvPr/>
        </p:nvSpPr>
        <p:spPr>
          <a:xfrm>
            <a:off x="2214880" y="6277602"/>
            <a:ext cx="9977120" cy="408125"/>
          </a:xfrm>
          <a:prstGeom prst="rect">
            <a:avLst/>
          </a:prstGeom>
          <a:solidFill>
            <a:schemeClr val="bg1"/>
          </a:solidFill>
        </p:spPr>
        <p:txBody>
          <a:bodyPr wrap="square">
            <a:spAutoFit/>
          </a:bodyPr>
          <a:lstStyle/>
          <a:p>
            <a:r>
              <a:rPr lang="en-US" dirty="0">
                <a:hlinkClick r:id="rId3"/>
              </a:rPr>
              <a:t>https://learn.solent.ac.uk/course/view.php?id=42080&amp;section=0#tabs-tree-start</a:t>
            </a:r>
            <a:r>
              <a:rPr lang="en-US" dirty="0"/>
              <a:t> </a:t>
            </a:r>
          </a:p>
        </p:txBody>
      </p:sp>
      <p:sp>
        <p:nvSpPr>
          <p:cNvPr id="2" name="Rectangle 1">
            <a:extLst>
              <a:ext uri="{FF2B5EF4-FFF2-40B4-BE49-F238E27FC236}">
                <a16:creationId xmlns:a16="http://schemas.microsoft.com/office/drawing/2014/main" id="{168C3CD5-CC5F-8FC9-F072-72DD001C1E4F}"/>
              </a:ext>
            </a:extLst>
          </p:cNvPr>
          <p:cNvSpPr/>
          <p:nvPr/>
        </p:nvSpPr>
        <p:spPr>
          <a:xfrm>
            <a:off x="9192126" y="1576137"/>
            <a:ext cx="2322095" cy="43915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188126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809FF70-29D8-FCC9-A60C-5C638C7C838D}"/>
              </a:ext>
            </a:extLst>
          </p:cNvPr>
          <p:cNvPicPr>
            <a:picLocks noChangeAspect="1"/>
          </p:cNvPicPr>
          <p:nvPr/>
        </p:nvPicPr>
        <p:blipFill rotWithShape="1">
          <a:blip r:embed="rId2"/>
          <a:srcRect b="88497"/>
          <a:stretch/>
        </p:blipFill>
        <p:spPr>
          <a:xfrm>
            <a:off x="0" y="1"/>
            <a:ext cx="12192000" cy="745958"/>
          </a:xfrm>
          <a:prstGeom prst="rect">
            <a:avLst/>
          </a:prstGeom>
        </p:spPr>
      </p:pic>
      <p:sp>
        <p:nvSpPr>
          <p:cNvPr id="7" name="TextBox 6">
            <a:extLst>
              <a:ext uri="{FF2B5EF4-FFF2-40B4-BE49-F238E27FC236}">
                <a16:creationId xmlns:a16="http://schemas.microsoft.com/office/drawing/2014/main" id="{1085D8F2-9DC5-B945-4FD5-6E873B0275A7}"/>
              </a:ext>
            </a:extLst>
          </p:cNvPr>
          <p:cNvSpPr txBox="1"/>
          <p:nvPr/>
        </p:nvSpPr>
        <p:spPr>
          <a:xfrm>
            <a:off x="1058779" y="6484703"/>
            <a:ext cx="9853863" cy="307777"/>
          </a:xfrm>
          <a:prstGeom prst="rect">
            <a:avLst/>
          </a:prstGeom>
          <a:solidFill>
            <a:schemeClr val="bg1"/>
          </a:solidFill>
        </p:spPr>
        <p:txBody>
          <a:bodyPr wrap="square">
            <a:spAutoFit/>
          </a:bodyPr>
          <a:lstStyle/>
          <a:p>
            <a:r>
              <a:rPr lang="en-GB" sz="1400" dirty="0">
                <a:hlinkClick r:id="rId3"/>
              </a:rPr>
              <a:t>https://students.solent.ac.uk/official-documents/policy-governance-and-information/academic-calendar-2023-24.pdf</a:t>
            </a:r>
            <a:r>
              <a:rPr lang="en-GB" sz="1400" dirty="0"/>
              <a:t> </a:t>
            </a:r>
          </a:p>
        </p:txBody>
      </p:sp>
      <p:pic>
        <p:nvPicPr>
          <p:cNvPr id="8" name="Picture 7">
            <a:extLst>
              <a:ext uri="{FF2B5EF4-FFF2-40B4-BE49-F238E27FC236}">
                <a16:creationId xmlns:a16="http://schemas.microsoft.com/office/drawing/2014/main" id="{9F972BE5-8CE2-AAD4-C047-680F9F29F441}"/>
              </a:ext>
            </a:extLst>
          </p:cNvPr>
          <p:cNvPicPr>
            <a:picLocks noChangeAspect="1"/>
          </p:cNvPicPr>
          <p:nvPr/>
        </p:nvPicPr>
        <p:blipFill rotWithShape="1">
          <a:blip r:embed="rId2"/>
          <a:srcRect t="16018"/>
          <a:stretch/>
        </p:blipFill>
        <p:spPr>
          <a:xfrm>
            <a:off x="0" y="567489"/>
            <a:ext cx="12192000" cy="5445977"/>
          </a:xfrm>
          <a:prstGeom prst="rect">
            <a:avLst/>
          </a:prstGeom>
        </p:spPr>
      </p:pic>
    </p:spTree>
    <p:extLst>
      <p:ext uri="{BB962C8B-B14F-4D97-AF65-F5344CB8AC3E}">
        <p14:creationId xmlns:p14="http://schemas.microsoft.com/office/powerpoint/2010/main" val="5027047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0B05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AFE6080-0129-AE47-873E-1220152EA90D}"/>
              </a:ext>
            </a:extLst>
          </p:cNvPr>
          <p:cNvSpPr/>
          <p:nvPr/>
        </p:nvSpPr>
        <p:spPr>
          <a:xfrm>
            <a:off x="592066" y="318854"/>
            <a:ext cx="11007867" cy="646331"/>
          </a:xfrm>
          <a:prstGeom prst="rect">
            <a:avLst/>
          </a:prstGeom>
        </p:spPr>
        <p:txBody>
          <a:bodyPr wrap="square">
            <a:spAutoFit/>
          </a:bodyPr>
          <a:lstStyle/>
          <a:p>
            <a:pPr lvl="0" defTabSz="914400" eaLnBrk="0" fontAlgn="base" hangingPunct="0">
              <a:spcBef>
                <a:spcPct val="0"/>
              </a:spcBef>
              <a:spcAft>
                <a:spcPct val="0"/>
              </a:spcAft>
            </a:pPr>
            <a:r>
              <a:rPr lang="en-US" altLang="en-US" sz="3600" dirty="0">
                <a:solidFill>
                  <a:schemeClr val="bg1"/>
                </a:solidFill>
                <a:latin typeface="Trebuchet MS" panose="020B0703020202090204" pitchFamily="34" charset="0"/>
              </a:rPr>
              <a:t>Digital and Technology Solutions (integrated degree)</a:t>
            </a:r>
          </a:p>
        </p:txBody>
      </p:sp>
      <p:sp>
        <p:nvSpPr>
          <p:cNvPr id="6" name="TextBox 5">
            <a:extLst>
              <a:ext uri="{FF2B5EF4-FFF2-40B4-BE49-F238E27FC236}">
                <a16:creationId xmlns:a16="http://schemas.microsoft.com/office/drawing/2014/main" id="{62B477B9-9700-6440-ADAD-AE7FDF7EB7DD}"/>
              </a:ext>
            </a:extLst>
          </p:cNvPr>
          <p:cNvSpPr txBox="1"/>
          <p:nvPr/>
        </p:nvSpPr>
        <p:spPr>
          <a:xfrm>
            <a:off x="1472938" y="1211647"/>
            <a:ext cx="9246121" cy="4985980"/>
          </a:xfrm>
          <a:prstGeom prst="rect">
            <a:avLst/>
          </a:prstGeom>
          <a:noFill/>
        </p:spPr>
        <p:txBody>
          <a:bodyPr wrap="none" lIns="0" tIns="0" rIns="0" bIns="0" rtlCol="0">
            <a:spAutoFit/>
          </a:bodyPr>
          <a:lstStyle/>
          <a:p>
            <a:r>
              <a:rPr lang="en-US" sz="6000" dirty="0">
                <a:solidFill>
                  <a:schemeClr val="bg1"/>
                </a:solidFill>
              </a:rPr>
              <a:t>36 Months – on-</a:t>
            </a:r>
            <a:r>
              <a:rPr lang="en-US" sz="6000" dirty="0" err="1">
                <a:solidFill>
                  <a:schemeClr val="bg1"/>
                </a:solidFill>
              </a:rPr>
              <a:t>programme</a:t>
            </a:r>
            <a:endParaRPr lang="en-US" sz="6000" dirty="0">
              <a:solidFill>
                <a:schemeClr val="bg1"/>
              </a:solidFill>
            </a:endParaRPr>
          </a:p>
          <a:p>
            <a:pPr algn="ctr"/>
            <a:r>
              <a:rPr lang="en-US" sz="4800" dirty="0">
                <a:solidFill>
                  <a:schemeClr val="bg1"/>
                </a:solidFill>
              </a:rPr>
              <a:t>3 Semesters</a:t>
            </a:r>
            <a:br>
              <a:rPr lang="en-US" sz="4800" dirty="0">
                <a:solidFill>
                  <a:schemeClr val="bg1"/>
                </a:solidFill>
              </a:rPr>
            </a:br>
            <a:r>
              <a:rPr lang="en-US" sz="4800" dirty="0">
                <a:solidFill>
                  <a:schemeClr val="bg1"/>
                </a:solidFill>
              </a:rPr>
              <a:t>Study 2 modules at a time </a:t>
            </a:r>
            <a:br>
              <a:rPr lang="en-US" sz="4800" dirty="0">
                <a:solidFill>
                  <a:schemeClr val="bg1"/>
                </a:solidFill>
              </a:rPr>
            </a:br>
            <a:r>
              <a:rPr lang="en-US" sz="4800" dirty="0">
                <a:solidFill>
                  <a:schemeClr val="bg1"/>
                </a:solidFill>
              </a:rPr>
              <a:t>(except the final 2 semesters)</a:t>
            </a:r>
            <a:br>
              <a:rPr lang="en-US" sz="6000" dirty="0">
                <a:solidFill>
                  <a:schemeClr val="bg1"/>
                </a:solidFill>
              </a:rPr>
            </a:br>
            <a:br>
              <a:rPr lang="en-US" sz="6000" dirty="0">
                <a:solidFill>
                  <a:schemeClr val="bg1"/>
                </a:solidFill>
              </a:rPr>
            </a:br>
            <a:r>
              <a:rPr lang="en-US" sz="6000" dirty="0">
                <a:solidFill>
                  <a:schemeClr val="bg1"/>
                </a:solidFill>
              </a:rPr>
              <a:t>3 Months – Gateway EPA</a:t>
            </a:r>
          </a:p>
        </p:txBody>
      </p:sp>
    </p:spTree>
    <p:extLst>
      <p:ext uri="{BB962C8B-B14F-4D97-AF65-F5344CB8AC3E}">
        <p14:creationId xmlns:p14="http://schemas.microsoft.com/office/powerpoint/2010/main" val="7845947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DBBDB2-28EF-0C48-975C-29E1E23860D7}"/>
              </a:ext>
            </a:extLst>
          </p:cNvPr>
          <p:cNvPicPr>
            <a:picLocks noChangeAspect="1"/>
          </p:cNvPicPr>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3488580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070C0"/>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6DF1517-9A6B-1C4B-8FA5-6CB49235163C}"/>
              </a:ext>
            </a:extLst>
          </p:cNvPr>
          <p:cNvSpPr txBox="1"/>
          <p:nvPr/>
        </p:nvSpPr>
        <p:spPr>
          <a:xfrm>
            <a:off x="914400" y="838200"/>
            <a:ext cx="10783309" cy="4278094"/>
          </a:xfrm>
          <a:prstGeom prst="rect">
            <a:avLst/>
          </a:prstGeom>
          <a:noFill/>
        </p:spPr>
        <p:txBody>
          <a:bodyPr wrap="square" lIns="0" tIns="0" rIns="0" bIns="0" rtlCol="0">
            <a:spAutoFit/>
          </a:bodyPr>
          <a:lstStyle/>
          <a:p>
            <a:r>
              <a:rPr lang="en-US" sz="4400">
                <a:solidFill>
                  <a:schemeClr val="bg1"/>
                </a:solidFill>
              </a:rPr>
              <a:t>Grades from first year (Level 4) do not</a:t>
            </a:r>
            <a:br>
              <a:rPr lang="en-US" sz="4400">
                <a:solidFill>
                  <a:schemeClr val="bg1"/>
                </a:solidFill>
              </a:rPr>
            </a:br>
            <a:r>
              <a:rPr lang="en-US" sz="4400">
                <a:solidFill>
                  <a:schemeClr val="bg1"/>
                </a:solidFill>
              </a:rPr>
              <a:t> count to your final degree classification</a:t>
            </a:r>
          </a:p>
          <a:p>
            <a:endParaRPr lang="en-US" sz="4400">
              <a:solidFill>
                <a:schemeClr val="bg1"/>
              </a:solidFill>
            </a:endParaRPr>
          </a:p>
          <a:p>
            <a:r>
              <a:rPr lang="en-US" sz="4400">
                <a:solidFill>
                  <a:schemeClr val="bg1"/>
                </a:solidFill>
              </a:rPr>
              <a:t>D3 &amp; above is a pass for coursework </a:t>
            </a:r>
            <a:br>
              <a:rPr lang="en-US" sz="4400">
                <a:solidFill>
                  <a:schemeClr val="bg1"/>
                </a:solidFill>
              </a:rPr>
            </a:br>
            <a:r>
              <a:rPr lang="en-US" sz="4400">
                <a:solidFill>
                  <a:schemeClr val="bg1"/>
                </a:solidFill>
              </a:rPr>
              <a:t>or average out with the numeric equivalent of 40 to pass a </a:t>
            </a:r>
            <a:r>
              <a:rPr lang="en-GB" sz="4400">
                <a:solidFill>
                  <a:schemeClr val="bg1"/>
                </a:solidFill>
                <a:latin typeface="Trebuchet MS" panose="020B0603020202020204" pitchFamily="34" charset="0"/>
              </a:rPr>
              <a:t>Module</a:t>
            </a:r>
            <a:r>
              <a:rPr lang="en-US" sz="4400">
                <a:solidFill>
                  <a:schemeClr val="bg1"/>
                </a:solidFill>
              </a:rPr>
              <a:t> </a:t>
            </a:r>
          </a:p>
          <a:p>
            <a:endParaRPr lang="en-US" sz="1400" err="1">
              <a:solidFill>
                <a:schemeClr val="tx2"/>
              </a:solidFill>
            </a:endParaRPr>
          </a:p>
        </p:txBody>
      </p:sp>
    </p:spTree>
    <p:extLst>
      <p:ext uri="{BB962C8B-B14F-4D97-AF65-F5344CB8AC3E}">
        <p14:creationId xmlns:p14="http://schemas.microsoft.com/office/powerpoint/2010/main" val="2040282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73108"/>
            <a:ext cx="4816845" cy="514791"/>
          </a:xfrm>
        </p:spPr>
        <p:txBody>
          <a:bodyPr>
            <a:noAutofit/>
          </a:bodyPr>
          <a:lstStyle/>
          <a:p>
            <a:r>
              <a:rPr lang="en-US" sz="4899">
                <a:solidFill>
                  <a:schemeClr val="bg1"/>
                </a:solidFill>
                <a:latin typeface="Trebuchet MS" panose="020B0703020202090204" pitchFamily="34" charset="0"/>
              </a:rPr>
              <a:t>Martin Reid</a:t>
            </a:r>
          </a:p>
        </p:txBody>
      </p:sp>
      <p:pic>
        <p:nvPicPr>
          <p:cNvPr id="20" name="Picture Placeholder 19"/>
          <p:cNvPicPr>
            <a:picLocks noGrp="1" noChangeAspect="1"/>
          </p:cNvPicPr>
          <p:nvPr>
            <p:ph type="pic" sz="quarter" idx="17"/>
          </p:nvPr>
        </p:nvPicPr>
        <p:blipFill>
          <a:blip r:embed="rId2">
            <a:extLst>
              <a:ext uri="{28A0092B-C50C-407E-A947-70E740481C1C}">
                <a14:useLocalDpi xmlns:a14="http://schemas.microsoft.com/office/drawing/2010/main" val="0"/>
              </a:ext>
            </a:extLst>
          </a:blip>
          <a:srcRect t="487" b="487"/>
          <a:stretch>
            <a:fillRect/>
          </a:stretch>
        </p:blipFill>
        <p:spPr>
          <a:xfrm>
            <a:off x="675904" y="1565189"/>
            <a:ext cx="2860761" cy="2832877"/>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2" name="TextBox 21"/>
          <p:cNvSpPr txBox="1"/>
          <p:nvPr/>
        </p:nvSpPr>
        <p:spPr>
          <a:xfrm>
            <a:off x="3933403" y="2713729"/>
            <a:ext cx="6438429" cy="2862322"/>
          </a:xfrm>
          <a:prstGeom prst="rect">
            <a:avLst/>
          </a:prstGeom>
          <a:noFill/>
        </p:spPr>
        <p:txBody>
          <a:bodyPr wrap="none" lIns="0" tIns="0" rIns="0" bIns="0" rtlCol="0" anchor="t">
            <a:spAutoFit/>
          </a:bodyPr>
          <a:lstStyle/>
          <a:p>
            <a:r>
              <a:rPr lang="en-GB" sz="1800" b="1" dirty="0"/>
              <a:t>Course Leader &amp; Apprenticeship Programme Manager</a:t>
            </a:r>
            <a:br>
              <a:rPr lang="en-GB" sz="1800" b="1" dirty="0"/>
            </a:br>
            <a:r>
              <a:rPr lang="en-GB" sz="1800" dirty="0">
                <a:hlinkClick r:id="rId3"/>
              </a:rPr>
              <a:t>BSc (Hons) Digital and Technology Solutions (Apprenticeships)</a:t>
            </a:r>
            <a:r>
              <a:rPr lang="en-GB" sz="1800" dirty="0"/>
              <a:t>,</a:t>
            </a:r>
            <a:br>
              <a:rPr lang="en-GB" sz="1800" dirty="0"/>
            </a:br>
            <a:r>
              <a:rPr lang="en-GB" sz="1800" b="1" dirty="0"/>
              <a:t>and </a:t>
            </a:r>
            <a:r>
              <a:rPr lang="en-GB" sz="1800" dirty="0"/>
              <a:t>Course Leader for </a:t>
            </a:r>
            <a:r>
              <a:rPr lang="en-GB" sz="1800" dirty="0">
                <a:hlinkClick r:id="rId4"/>
              </a:rPr>
              <a:t>Computing Foundation</a:t>
            </a:r>
            <a:r>
              <a:rPr lang="en-GB" sz="1800" dirty="0"/>
              <a:t>, </a:t>
            </a:r>
            <a:br>
              <a:rPr lang="en-GB" sz="1800" dirty="0"/>
            </a:br>
            <a:r>
              <a:rPr lang="en-GB" sz="1800" dirty="0">
                <a:hlinkClick r:id="rId5"/>
              </a:rPr>
              <a:t>BSc (Hons) Digital Design and Development</a:t>
            </a:r>
            <a:r>
              <a:rPr lang="en-GB" sz="1800" dirty="0"/>
              <a:t>,</a:t>
            </a:r>
            <a:br>
              <a:rPr lang="en-GB" sz="1800" dirty="0"/>
            </a:br>
            <a:r>
              <a:rPr lang="en-GB" sz="1800" dirty="0"/>
              <a:t>and </a:t>
            </a:r>
            <a:r>
              <a:rPr lang="en-GB" sz="1800" dirty="0">
                <a:hlinkClick r:id="rId6"/>
              </a:rPr>
              <a:t>MSc Digital Design</a:t>
            </a:r>
            <a:endParaRPr lang="en-GB" sz="1800" dirty="0">
              <a:solidFill>
                <a:schemeClr val="bg1"/>
              </a:solidFill>
              <a:latin typeface="Trebuchet MS" panose="020B0703020202090204" pitchFamily="34" charset="0"/>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err="1">
                <a:solidFill>
                  <a:schemeClr val="bg1"/>
                </a:solidFill>
                <a:latin typeface="Trebuchet MS"/>
              </a:rPr>
              <a:t>martin.reid@solent.ac.uk</a:t>
            </a:r>
            <a:endParaRPr lang="en-GB" sz="2400" dirty="0">
              <a:solidFill>
                <a:schemeClr val="bg1"/>
              </a:solidFill>
              <a:latin typeface="Trebuchet MS"/>
            </a:endParaRPr>
          </a:p>
          <a:p>
            <a:endParaRPr lang="en-US" sz="2400" dirty="0">
              <a:solidFill>
                <a:schemeClr val="bg1"/>
              </a:solidFill>
              <a:latin typeface="Trebuchet MS" panose="020B0703020202090204" pitchFamily="34" charset="0"/>
            </a:endParaRPr>
          </a:p>
        </p:txBody>
      </p:sp>
      <p:sp>
        <p:nvSpPr>
          <p:cNvPr id="2" name="Rectangle 1">
            <a:extLst>
              <a:ext uri="{FF2B5EF4-FFF2-40B4-BE49-F238E27FC236}">
                <a16:creationId xmlns:a16="http://schemas.microsoft.com/office/drawing/2014/main" id="{054FE74F-2874-0842-9326-21349794731D}"/>
              </a:ext>
            </a:extLst>
          </p:cNvPr>
          <p:cNvSpPr/>
          <p:nvPr/>
        </p:nvSpPr>
        <p:spPr>
          <a:xfrm>
            <a:off x="5791200" y="5771216"/>
            <a:ext cx="6096000" cy="707886"/>
          </a:xfrm>
          <a:prstGeom prst="rect">
            <a:avLst/>
          </a:prstGeom>
        </p:spPr>
        <p:txBody>
          <a:bodyPr>
            <a:spAutoFit/>
          </a:bodyPr>
          <a:lstStyle/>
          <a:p>
            <a:pPr algn="r"/>
            <a:r>
              <a:rPr lang="en-GB" sz="2000" i="0" dirty="0">
                <a:solidFill>
                  <a:schemeClr val="bg1"/>
                </a:solidFill>
                <a:effectLst/>
              </a:rPr>
              <a:t>Computing | Science &amp; Engineering</a:t>
            </a:r>
            <a:endParaRPr lang="en-US" sz="2000" dirty="0">
              <a:solidFill>
                <a:schemeClr val="bg1"/>
              </a:solidFill>
            </a:endParaRPr>
          </a:p>
          <a:p>
            <a:pPr algn="r"/>
            <a:r>
              <a:rPr lang="en-GB" sz="2000" dirty="0">
                <a:solidFill>
                  <a:schemeClr val="bg1"/>
                </a:solidFill>
              </a:rPr>
              <a:t> Solent University - Southampton</a:t>
            </a:r>
            <a:endParaRPr lang="en-US" sz="20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2978014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computer sits on a desk&#10;&#10;Description automatically generated with low confidence">
            <a:extLst>
              <a:ext uri="{FF2B5EF4-FFF2-40B4-BE49-F238E27FC236}">
                <a16:creationId xmlns:a16="http://schemas.microsoft.com/office/drawing/2014/main" id="{20199A8F-4C77-854D-9E03-BE1A7D231724}"/>
              </a:ext>
            </a:extLst>
          </p:cNvPr>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63000"/>
                    </a14:imgEffect>
                  </a14:imgLayer>
                </a14:imgProps>
              </a:ext>
            </a:extLst>
          </a:blip>
          <a:srcRect t="2135" b="13596"/>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6024EF01-3FF4-2542-A866-97E03E3C148E}"/>
              </a:ext>
            </a:extLst>
          </p:cNvPr>
          <p:cNvSpPr txBox="1"/>
          <p:nvPr/>
        </p:nvSpPr>
        <p:spPr>
          <a:xfrm>
            <a:off x="751840" y="2120949"/>
            <a:ext cx="10923183" cy="2616101"/>
          </a:xfrm>
          <a:prstGeom prst="rect">
            <a:avLst/>
          </a:prstGeom>
          <a:noFill/>
        </p:spPr>
        <p:txBody>
          <a:bodyPr wrap="none" lIns="0" tIns="0" rIns="0" bIns="0" rtlCol="0">
            <a:spAutoFit/>
          </a:bodyPr>
          <a:lstStyle/>
          <a:p>
            <a:r>
              <a:rPr lang="en-US" sz="17000" dirty="0">
                <a:solidFill>
                  <a:schemeClr val="bg1"/>
                </a:solidFill>
              </a:rPr>
              <a:t>PORTFOLIO</a:t>
            </a:r>
          </a:p>
        </p:txBody>
      </p:sp>
    </p:spTree>
    <p:extLst>
      <p:ext uri="{BB962C8B-B14F-4D97-AF65-F5344CB8AC3E}">
        <p14:creationId xmlns:p14="http://schemas.microsoft.com/office/powerpoint/2010/main" val="26056663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erson with headphones on looking at a computer&#10;&#10;Description automatically generated with medium confidence">
            <a:extLst>
              <a:ext uri="{FF2B5EF4-FFF2-40B4-BE49-F238E27FC236}">
                <a16:creationId xmlns:a16="http://schemas.microsoft.com/office/drawing/2014/main" id="{0F45B091-3353-F241-AF6E-68DC922119FD}"/>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brightnessContrast bright="-22000"/>
                    </a14:imgEffect>
                  </a14:imgLayer>
                </a14:imgProps>
              </a:ext>
            </a:extLst>
          </a:blip>
          <a:srcRect t="15730"/>
          <a:stretch/>
        </p:blipFill>
        <p:spPr>
          <a:xfrm>
            <a:off x="20" y="10"/>
            <a:ext cx="12191980" cy="6857990"/>
          </a:xfrm>
          <a:prstGeom prst="rect">
            <a:avLst/>
          </a:prstGeom>
          <a:noFill/>
        </p:spPr>
      </p:pic>
      <p:sp>
        <p:nvSpPr>
          <p:cNvPr id="4" name="TextBox 3">
            <a:extLst>
              <a:ext uri="{FF2B5EF4-FFF2-40B4-BE49-F238E27FC236}">
                <a16:creationId xmlns:a16="http://schemas.microsoft.com/office/drawing/2014/main" id="{72E69113-7EED-4549-9DC7-4EC1D2B26A09}"/>
              </a:ext>
            </a:extLst>
          </p:cNvPr>
          <p:cNvSpPr txBox="1"/>
          <p:nvPr/>
        </p:nvSpPr>
        <p:spPr>
          <a:xfrm>
            <a:off x="7152640" y="426720"/>
            <a:ext cx="4438907" cy="1846659"/>
          </a:xfrm>
          <a:prstGeom prst="rect">
            <a:avLst/>
          </a:prstGeom>
          <a:noFill/>
        </p:spPr>
        <p:txBody>
          <a:bodyPr wrap="none" lIns="0" tIns="0" rIns="0" bIns="0" rtlCol="0">
            <a:spAutoFit/>
          </a:bodyPr>
          <a:lstStyle/>
          <a:p>
            <a:pPr algn="ctr"/>
            <a:r>
              <a:rPr lang="en-US" sz="6000" b="1" dirty="0">
                <a:solidFill>
                  <a:schemeClr val="bg1"/>
                </a:solidFill>
              </a:rPr>
              <a:t>Off the</a:t>
            </a:r>
            <a:br>
              <a:rPr lang="en-US" sz="6000" b="1" dirty="0">
                <a:solidFill>
                  <a:schemeClr val="bg1"/>
                </a:solidFill>
              </a:rPr>
            </a:br>
            <a:r>
              <a:rPr lang="en-US" sz="6000" b="1" dirty="0">
                <a:solidFill>
                  <a:schemeClr val="bg1"/>
                </a:solidFill>
              </a:rPr>
              <a:t> Job Tracker</a:t>
            </a:r>
          </a:p>
        </p:txBody>
      </p:sp>
      <p:sp>
        <p:nvSpPr>
          <p:cNvPr id="5" name="Rectangle 4">
            <a:extLst>
              <a:ext uri="{FF2B5EF4-FFF2-40B4-BE49-F238E27FC236}">
                <a16:creationId xmlns:a16="http://schemas.microsoft.com/office/drawing/2014/main" id="{1BCC06AE-BBAE-9643-8CC2-5BDD35EF4081}"/>
              </a:ext>
            </a:extLst>
          </p:cNvPr>
          <p:cNvSpPr/>
          <p:nvPr/>
        </p:nvSpPr>
        <p:spPr>
          <a:xfrm>
            <a:off x="5222240" y="6277391"/>
            <a:ext cx="6746240" cy="307777"/>
          </a:xfrm>
          <a:prstGeom prst="rect">
            <a:avLst/>
          </a:prstGeom>
          <a:solidFill>
            <a:schemeClr val="bg1"/>
          </a:solidFill>
        </p:spPr>
        <p:txBody>
          <a:bodyPr wrap="square">
            <a:spAutoFit/>
          </a:bodyPr>
          <a:lstStyle/>
          <a:p>
            <a:r>
              <a:rPr lang="en-US" sz="1400" dirty="0">
                <a:hlinkClick r:id="rId4"/>
              </a:rPr>
              <a:t>https://learn.solent.ac.uk/course/view.php?id=42080&amp;section=10#tabs-tree-start</a:t>
            </a:r>
            <a:r>
              <a:rPr lang="en-US" sz="1400" dirty="0"/>
              <a:t> </a:t>
            </a:r>
          </a:p>
        </p:txBody>
      </p:sp>
    </p:spTree>
    <p:extLst>
      <p:ext uri="{BB962C8B-B14F-4D97-AF65-F5344CB8AC3E}">
        <p14:creationId xmlns:p14="http://schemas.microsoft.com/office/powerpoint/2010/main" val="2346854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Table&#10;&#10;Description automatically generated">
            <a:extLst>
              <a:ext uri="{FF2B5EF4-FFF2-40B4-BE49-F238E27FC236}">
                <a16:creationId xmlns:a16="http://schemas.microsoft.com/office/drawing/2014/main" id="{D0DFFE92-0C20-104F-9FDC-D829C334E44F}"/>
              </a:ext>
            </a:extLst>
          </p:cNvPr>
          <p:cNvPicPr>
            <a:picLocks noChangeAspect="1"/>
          </p:cNvPicPr>
          <p:nvPr/>
        </p:nvPicPr>
        <p:blipFill>
          <a:blip r:embed="rId2"/>
          <a:stretch>
            <a:fillRect/>
          </a:stretch>
        </p:blipFill>
        <p:spPr>
          <a:xfrm>
            <a:off x="120650" y="695278"/>
            <a:ext cx="11950700" cy="5467444"/>
          </a:xfrm>
          <a:prstGeom prst="rect">
            <a:avLst/>
          </a:prstGeom>
          <a:noFill/>
        </p:spPr>
      </p:pic>
    </p:spTree>
    <p:extLst>
      <p:ext uri="{BB962C8B-B14F-4D97-AF65-F5344CB8AC3E}">
        <p14:creationId xmlns:p14="http://schemas.microsoft.com/office/powerpoint/2010/main" val="1655357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lumMod val="7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0C230CF-C63F-B1CE-6242-AD92A65D3B33}"/>
              </a:ext>
            </a:extLst>
          </p:cNvPr>
          <p:cNvSpPr txBox="1"/>
          <p:nvPr/>
        </p:nvSpPr>
        <p:spPr>
          <a:xfrm>
            <a:off x="286752" y="1905505"/>
            <a:ext cx="5809248" cy="3046988"/>
          </a:xfrm>
          <a:prstGeom prst="rect">
            <a:avLst/>
          </a:prstGeom>
          <a:noFill/>
        </p:spPr>
        <p:txBody>
          <a:bodyPr wrap="square" lIns="0" tIns="0" rIns="0" bIns="0" rtlCol="0">
            <a:spAutoFit/>
          </a:bodyPr>
          <a:lstStyle/>
          <a:p>
            <a:pPr algn="ctr"/>
            <a:r>
              <a:rPr lang="en-GB" sz="6600" b="1" dirty="0">
                <a:solidFill>
                  <a:schemeClr val="bg1"/>
                </a:solidFill>
              </a:rPr>
              <a:t>KNOWLEDGE </a:t>
            </a:r>
            <a:br>
              <a:rPr lang="en-GB" sz="6600" b="1" dirty="0">
                <a:solidFill>
                  <a:schemeClr val="bg1"/>
                </a:solidFill>
              </a:rPr>
            </a:br>
            <a:r>
              <a:rPr lang="en-GB" sz="6600" b="1" dirty="0">
                <a:solidFill>
                  <a:schemeClr val="bg1"/>
                </a:solidFill>
              </a:rPr>
              <a:t>SKILLS </a:t>
            </a:r>
            <a:br>
              <a:rPr lang="en-GB" sz="6600" b="1" dirty="0">
                <a:solidFill>
                  <a:schemeClr val="bg1"/>
                </a:solidFill>
              </a:rPr>
            </a:br>
            <a:r>
              <a:rPr lang="en-GB" sz="6600" b="1" dirty="0">
                <a:solidFill>
                  <a:schemeClr val="bg1"/>
                </a:solidFill>
              </a:rPr>
              <a:t>BEHAVIOURS</a:t>
            </a:r>
          </a:p>
        </p:txBody>
      </p:sp>
      <p:sp>
        <p:nvSpPr>
          <p:cNvPr id="5" name="TextBox 4">
            <a:extLst>
              <a:ext uri="{FF2B5EF4-FFF2-40B4-BE49-F238E27FC236}">
                <a16:creationId xmlns:a16="http://schemas.microsoft.com/office/drawing/2014/main" id="{BC649C1C-2253-A1B4-F9CA-E0EA880A99E6}"/>
              </a:ext>
            </a:extLst>
          </p:cNvPr>
          <p:cNvSpPr txBox="1"/>
          <p:nvPr/>
        </p:nvSpPr>
        <p:spPr>
          <a:xfrm>
            <a:off x="6657473" y="1582340"/>
            <a:ext cx="5342021" cy="3693319"/>
          </a:xfrm>
          <a:prstGeom prst="rect">
            <a:avLst/>
          </a:prstGeom>
          <a:noFill/>
        </p:spPr>
        <p:txBody>
          <a:bodyPr wrap="square" lIns="0" tIns="0" rIns="0" bIns="0" rtlCol="0">
            <a:spAutoFit/>
          </a:bodyPr>
          <a:lstStyle/>
          <a:p>
            <a:r>
              <a:rPr lang="en-GB" sz="24000" b="1" dirty="0">
                <a:solidFill>
                  <a:schemeClr val="bg1"/>
                </a:solidFill>
                <a:latin typeface="Impact" panose="020B0806030902050204" pitchFamily="34" charset="0"/>
              </a:rPr>
              <a:t>KSB</a:t>
            </a:r>
          </a:p>
        </p:txBody>
      </p:sp>
    </p:spTree>
    <p:extLst>
      <p:ext uri="{BB962C8B-B14F-4D97-AF65-F5344CB8AC3E}">
        <p14:creationId xmlns:p14="http://schemas.microsoft.com/office/powerpoint/2010/main" val="6006179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9F9ED5B3-6384-983F-D631-2F896A27C769}"/>
              </a:ext>
            </a:extLst>
          </p:cNvPr>
          <p:cNvPicPr>
            <a:picLocks noChangeAspect="1"/>
          </p:cNvPicPr>
          <p:nvPr/>
        </p:nvPicPr>
        <p:blipFill>
          <a:blip r:embed="rId2"/>
          <a:stretch>
            <a:fillRect/>
          </a:stretch>
        </p:blipFill>
        <p:spPr>
          <a:xfrm>
            <a:off x="825585" y="0"/>
            <a:ext cx="10540829" cy="6858000"/>
          </a:xfrm>
          <a:prstGeom prst="rect">
            <a:avLst/>
          </a:prstGeom>
        </p:spPr>
      </p:pic>
    </p:spTree>
    <p:extLst>
      <p:ext uri="{BB962C8B-B14F-4D97-AF65-F5344CB8AC3E}">
        <p14:creationId xmlns:p14="http://schemas.microsoft.com/office/powerpoint/2010/main" val="368963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744964E-1491-9143-B26B-00177EC061A7}"/>
              </a:ext>
            </a:extLst>
          </p:cNvPr>
          <p:cNvSpPr/>
          <p:nvPr/>
        </p:nvSpPr>
        <p:spPr>
          <a:xfrm>
            <a:off x="1320800" y="2119667"/>
            <a:ext cx="9296400" cy="2993448"/>
          </a:xfrm>
          <a:prstGeom prst="rect">
            <a:avLst/>
          </a:prstGeom>
        </p:spPr>
        <p:txBody>
          <a:bodyPr wrap="square">
            <a:spAutoFit/>
          </a:bodyPr>
          <a:lstStyle/>
          <a:p>
            <a:r>
              <a:rPr lang="en-GB" sz="2400" dirty="0">
                <a:latin typeface="Trebuchet MS" panose="020B0703020202090204" pitchFamily="34" charset="0"/>
              </a:rPr>
              <a:t>Tripartite review meetings take place regularly throughout the apprenticeship and are usually held every semester.</a:t>
            </a:r>
          </a:p>
          <a:p>
            <a:endParaRPr lang="en-GB" sz="2400" dirty="0">
              <a:solidFill>
                <a:srgbClr val="333333"/>
              </a:solidFill>
              <a:latin typeface="Trebuchet MS" panose="020B0703020202090204" pitchFamily="34" charset="0"/>
            </a:endParaRPr>
          </a:p>
          <a:p>
            <a:r>
              <a:rPr lang="en-GB" sz="2400" dirty="0">
                <a:latin typeface="Trebuchet MS" panose="020B0703020202090204" pitchFamily="34" charset="0"/>
              </a:rPr>
              <a:t>At tripartite review meetings the apprentice, their employer, and an academic formally meet to assess progress and ensure that the apprentice is on track both in terms of their academic programme and their work-based learning. </a:t>
            </a:r>
          </a:p>
          <a:p>
            <a:endParaRPr lang="en-US" dirty="0"/>
          </a:p>
        </p:txBody>
      </p:sp>
      <p:sp>
        <p:nvSpPr>
          <p:cNvPr id="3" name="TextBox 2">
            <a:extLst>
              <a:ext uri="{FF2B5EF4-FFF2-40B4-BE49-F238E27FC236}">
                <a16:creationId xmlns:a16="http://schemas.microsoft.com/office/drawing/2014/main" id="{0307FADA-25B5-6E47-9136-2BACCEBC2B34}"/>
              </a:ext>
            </a:extLst>
          </p:cNvPr>
          <p:cNvSpPr txBox="1"/>
          <p:nvPr/>
        </p:nvSpPr>
        <p:spPr>
          <a:xfrm>
            <a:off x="1320800" y="792480"/>
            <a:ext cx="5776518" cy="923330"/>
          </a:xfrm>
          <a:prstGeom prst="rect">
            <a:avLst/>
          </a:prstGeom>
          <a:noFill/>
        </p:spPr>
        <p:txBody>
          <a:bodyPr wrap="none" lIns="0" tIns="0" rIns="0" bIns="0" rtlCol="0">
            <a:spAutoFit/>
          </a:bodyPr>
          <a:lstStyle/>
          <a:p>
            <a:r>
              <a:rPr lang="en-US" sz="6000" dirty="0">
                <a:solidFill>
                  <a:schemeClr val="tx2"/>
                </a:solidFill>
              </a:rPr>
              <a:t>Review meetings</a:t>
            </a:r>
          </a:p>
        </p:txBody>
      </p:sp>
      <p:sp>
        <p:nvSpPr>
          <p:cNvPr id="5" name="Rectangle 4">
            <a:extLst>
              <a:ext uri="{FF2B5EF4-FFF2-40B4-BE49-F238E27FC236}">
                <a16:creationId xmlns:a16="http://schemas.microsoft.com/office/drawing/2014/main" id="{4B0CFEE9-3D68-9946-BE67-7B48D045DCF3}"/>
              </a:ext>
            </a:extLst>
          </p:cNvPr>
          <p:cNvSpPr/>
          <p:nvPr/>
        </p:nvSpPr>
        <p:spPr>
          <a:xfrm>
            <a:off x="1178560" y="5505394"/>
            <a:ext cx="9834880" cy="408125"/>
          </a:xfrm>
          <a:prstGeom prst="rect">
            <a:avLst/>
          </a:prstGeom>
        </p:spPr>
        <p:txBody>
          <a:bodyPr wrap="square">
            <a:spAutoFit/>
          </a:bodyPr>
          <a:lstStyle/>
          <a:p>
            <a:r>
              <a:rPr lang="en-US" dirty="0">
                <a:hlinkClick r:id="rId2"/>
              </a:rPr>
              <a:t>https://learn.solent.ac.uk/course/view.php?id=42080&amp;section=11#tabs-tree-start</a:t>
            </a:r>
            <a:r>
              <a:rPr lang="en-US" dirty="0"/>
              <a:t> </a:t>
            </a:r>
          </a:p>
        </p:txBody>
      </p:sp>
    </p:spTree>
    <p:extLst>
      <p:ext uri="{BB962C8B-B14F-4D97-AF65-F5344CB8AC3E}">
        <p14:creationId xmlns:p14="http://schemas.microsoft.com/office/powerpoint/2010/main" val="4220436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2528100" y="4335545"/>
            <a:ext cx="7135800" cy="923330"/>
          </a:xfrm>
          <a:prstGeom prst="rect">
            <a:avLst/>
          </a:prstGeom>
          <a:noFill/>
        </p:spPr>
        <p:txBody>
          <a:bodyPr wrap="none" lIns="0" tIns="0" rIns="0" bIns="0" rtlCol="0">
            <a:spAutoFit/>
          </a:bodyPr>
          <a:lstStyle/>
          <a:p>
            <a:r>
              <a:rPr lang="en-US" sz="6000" dirty="0">
                <a:solidFill>
                  <a:schemeClr val="tx2"/>
                </a:solidFill>
              </a:rPr>
              <a:t>Endpoint Assessment</a:t>
            </a:r>
          </a:p>
        </p:txBody>
      </p:sp>
      <p:sp>
        <p:nvSpPr>
          <p:cNvPr id="3" name="TextBox 2">
            <a:extLst>
              <a:ext uri="{FF2B5EF4-FFF2-40B4-BE49-F238E27FC236}">
                <a16:creationId xmlns:a16="http://schemas.microsoft.com/office/drawing/2014/main" id="{37923E93-0F61-3D2A-7898-F1EAF3B9314D}"/>
              </a:ext>
            </a:extLst>
          </p:cNvPr>
          <p:cNvSpPr txBox="1"/>
          <p:nvPr/>
        </p:nvSpPr>
        <p:spPr>
          <a:xfrm>
            <a:off x="1050758" y="0"/>
            <a:ext cx="10090484" cy="5078313"/>
          </a:xfrm>
          <a:prstGeom prst="rect">
            <a:avLst/>
          </a:prstGeom>
          <a:noFill/>
        </p:spPr>
        <p:txBody>
          <a:bodyPr wrap="square" lIns="0" tIns="0" rIns="0" bIns="0" rtlCol="0">
            <a:spAutoFit/>
          </a:bodyPr>
          <a:lstStyle/>
          <a:p>
            <a:pPr algn="ctr"/>
            <a:r>
              <a:rPr lang="en-GB" sz="33000" dirty="0">
                <a:solidFill>
                  <a:schemeClr val="tx2"/>
                </a:solidFill>
                <a:latin typeface="Impact" panose="020B0806030902050204" pitchFamily="34" charset="0"/>
              </a:rPr>
              <a:t>EPA</a:t>
            </a:r>
          </a:p>
        </p:txBody>
      </p:sp>
      <p:sp>
        <p:nvSpPr>
          <p:cNvPr id="4" name="TextBox 3">
            <a:extLst>
              <a:ext uri="{FF2B5EF4-FFF2-40B4-BE49-F238E27FC236}">
                <a16:creationId xmlns:a16="http://schemas.microsoft.com/office/drawing/2014/main" id="{82656ED4-2679-B01D-9F15-BD3D34179A06}"/>
              </a:ext>
            </a:extLst>
          </p:cNvPr>
          <p:cNvSpPr txBox="1"/>
          <p:nvPr/>
        </p:nvSpPr>
        <p:spPr>
          <a:xfrm>
            <a:off x="1407694" y="5674806"/>
            <a:ext cx="9376611" cy="677108"/>
          </a:xfrm>
          <a:prstGeom prst="rect">
            <a:avLst/>
          </a:prstGeom>
          <a:solidFill>
            <a:srgbClr val="FFFF00"/>
          </a:solidFill>
        </p:spPr>
        <p:txBody>
          <a:bodyPr wrap="square" lIns="0" tIns="0" rIns="0" bIns="0" rtlCol="0">
            <a:spAutoFit/>
          </a:bodyPr>
          <a:lstStyle/>
          <a:p>
            <a:pPr algn="ctr"/>
            <a:r>
              <a:rPr lang="en-GB" sz="4400" b="1" dirty="0">
                <a:solidFill>
                  <a:schemeClr val="tx2"/>
                </a:solidFill>
              </a:rPr>
              <a:t>Final 3 months of apprenticeship</a:t>
            </a:r>
          </a:p>
        </p:txBody>
      </p:sp>
    </p:spTree>
    <p:extLst>
      <p:ext uri="{BB962C8B-B14F-4D97-AF65-F5344CB8AC3E}">
        <p14:creationId xmlns:p14="http://schemas.microsoft.com/office/powerpoint/2010/main" val="3781563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782089" y="315874"/>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sp>
        <p:nvSpPr>
          <p:cNvPr id="5" name="TextBox 4">
            <a:extLst>
              <a:ext uri="{FF2B5EF4-FFF2-40B4-BE49-F238E27FC236}">
                <a16:creationId xmlns:a16="http://schemas.microsoft.com/office/drawing/2014/main" id="{91B25913-63F7-2773-F11D-8C2D5D3D1DCE}"/>
              </a:ext>
            </a:extLst>
          </p:cNvPr>
          <p:cNvSpPr txBox="1"/>
          <p:nvPr/>
        </p:nvSpPr>
        <p:spPr>
          <a:xfrm>
            <a:off x="782089" y="1634988"/>
            <a:ext cx="11008858" cy="3881832"/>
          </a:xfrm>
          <a:prstGeom prst="rect">
            <a:avLst/>
          </a:prstGeom>
          <a:noFill/>
        </p:spPr>
        <p:txBody>
          <a:bodyPr wrap="square">
            <a:spAutoFit/>
          </a:bodyPr>
          <a:lstStyle/>
          <a:p>
            <a:r>
              <a:rPr lang="en-GB" b="1" i="0" dirty="0">
                <a:solidFill>
                  <a:srgbClr val="000000"/>
                </a:solidFill>
                <a:effectLst/>
                <a:latin typeface="Lato" panose="020F0502020204030203" pitchFamily="34" charset="0"/>
              </a:rPr>
              <a:t>Project Report - AE1 with presentation, questions and answers</a:t>
            </a:r>
            <a:br>
              <a:rPr lang="en-GB" dirty="0"/>
            </a:br>
            <a:br>
              <a:rPr lang="en-GB" dirty="0"/>
            </a:br>
            <a:r>
              <a:rPr lang="en-GB" b="0" i="0" dirty="0">
                <a:solidFill>
                  <a:srgbClr val="000000"/>
                </a:solidFill>
                <a:effectLst/>
                <a:latin typeface="Lato" panose="020F0502020204030203" pitchFamily="34" charset="0"/>
              </a:rPr>
              <a:t>This assessment method has 2 components:</a:t>
            </a:r>
            <a:br>
              <a:rPr lang="en-GB" dirty="0"/>
            </a:br>
            <a:br>
              <a:rPr lang="en-GB" dirty="0"/>
            </a:br>
            <a:r>
              <a:rPr lang="en-GB" b="0" i="0" dirty="0">
                <a:solidFill>
                  <a:srgbClr val="000000"/>
                </a:solidFill>
                <a:effectLst/>
                <a:latin typeface="Lato" panose="020F0502020204030203" pitchFamily="34" charset="0"/>
              </a:rPr>
              <a:t>1. Project with report - 6000 words (+/-10%)</a:t>
            </a:r>
            <a:br>
              <a:rPr lang="en-GB" dirty="0"/>
            </a:br>
            <a:r>
              <a:rPr lang="en-GB" b="0" i="0" dirty="0">
                <a:solidFill>
                  <a:srgbClr val="000000"/>
                </a:solidFill>
                <a:effectLst/>
                <a:latin typeface="Lato" panose="020F0502020204030203" pitchFamily="34" charset="0"/>
              </a:rPr>
              <a:t>2. Presentation with questions and answers 60 min (Presentation 30mins &amp; 30mins Q&amp;A)</a:t>
            </a:r>
            <a:br>
              <a:rPr lang="en-GB" dirty="0"/>
            </a:br>
            <a:br>
              <a:rPr lang="en-GB" dirty="0"/>
            </a:br>
            <a:r>
              <a:rPr lang="en-GB" b="0" i="0" dirty="0">
                <a:solidFill>
                  <a:srgbClr val="000000"/>
                </a:solidFill>
                <a:effectLst/>
                <a:latin typeface="Lato" panose="020F0502020204030203" pitchFamily="34" charset="0"/>
              </a:rPr>
              <a:t>Assessment and grading will be undertaken by an independent assessor and be awarded the following grade based upon the criteria written in the standard.</a:t>
            </a:r>
            <a:br>
              <a:rPr lang="en-GB" dirty="0"/>
            </a:br>
            <a:br>
              <a:rPr lang="en-GB" dirty="0"/>
            </a:br>
            <a:r>
              <a:rPr lang="en-GB" b="0" i="0" dirty="0">
                <a:solidFill>
                  <a:srgbClr val="000000"/>
                </a:solidFill>
                <a:effectLst/>
                <a:latin typeface="Lato" panose="020F0502020204030203" pitchFamily="34" charset="0"/>
              </a:rPr>
              <a:t>The project report with presentation, questions and answers is structured to give the apprentice the opportunity to demonstrate the KSBs.</a:t>
            </a:r>
            <a:endParaRPr lang="en-GB" dirty="0"/>
          </a:p>
        </p:txBody>
      </p:sp>
    </p:spTree>
    <p:extLst>
      <p:ext uri="{BB962C8B-B14F-4D97-AF65-F5344CB8AC3E}">
        <p14:creationId xmlns:p14="http://schemas.microsoft.com/office/powerpoint/2010/main" val="8958628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EF2E05-D090-274E-A02F-6BDBC1BFD5D0}"/>
              </a:ext>
            </a:extLst>
          </p:cNvPr>
          <p:cNvSpPr txBox="1"/>
          <p:nvPr/>
        </p:nvSpPr>
        <p:spPr>
          <a:xfrm>
            <a:off x="461247" y="347958"/>
            <a:ext cx="10505055" cy="492443"/>
          </a:xfrm>
          <a:prstGeom prst="rect">
            <a:avLst/>
          </a:prstGeom>
          <a:noFill/>
        </p:spPr>
        <p:txBody>
          <a:bodyPr wrap="none" lIns="0" tIns="0" rIns="0" bIns="0" rtlCol="0">
            <a:spAutoFit/>
          </a:bodyPr>
          <a:lstStyle/>
          <a:p>
            <a:r>
              <a:rPr lang="en-US" sz="3200" dirty="0">
                <a:solidFill>
                  <a:schemeClr val="tx2"/>
                </a:solidFill>
              </a:rPr>
              <a:t>Endpoint Assessment – BSc Digital &amp; Technology Solutions</a:t>
            </a:r>
          </a:p>
        </p:txBody>
      </p:sp>
      <p:sp>
        <p:nvSpPr>
          <p:cNvPr id="5" name="TextBox 4">
            <a:extLst>
              <a:ext uri="{FF2B5EF4-FFF2-40B4-BE49-F238E27FC236}">
                <a16:creationId xmlns:a16="http://schemas.microsoft.com/office/drawing/2014/main" id="{91B25913-63F7-2773-F11D-8C2D5D3D1DCE}"/>
              </a:ext>
            </a:extLst>
          </p:cNvPr>
          <p:cNvSpPr txBox="1"/>
          <p:nvPr/>
        </p:nvSpPr>
        <p:spPr>
          <a:xfrm>
            <a:off x="782089" y="1330188"/>
            <a:ext cx="11008858" cy="3881832"/>
          </a:xfrm>
          <a:prstGeom prst="rect">
            <a:avLst/>
          </a:prstGeom>
          <a:noFill/>
        </p:spPr>
        <p:txBody>
          <a:bodyPr wrap="square">
            <a:spAutoFit/>
          </a:bodyPr>
          <a:lstStyle/>
          <a:p>
            <a:r>
              <a:rPr lang="en-GB" b="1" i="0" dirty="0">
                <a:solidFill>
                  <a:srgbClr val="000000"/>
                </a:solidFill>
                <a:effectLst/>
                <a:latin typeface="Lato" panose="020F0502020204030203" pitchFamily="34" charset="0"/>
              </a:rPr>
              <a:t>Portfolio - AE2 - Professional Discussion underpinned by a portfolio.</a:t>
            </a:r>
            <a:br>
              <a:rPr lang="en-GB" dirty="0"/>
            </a:br>
            <a:br>
              <a:rPr lang="en-GB" dirty="0"/>
            </a:br>
            <a:r>
              <a:rPr lang="en-GB" b="0" i="0" dirty="0">
                <a:solidFill>
                  <a:srgbClr val="000000"/>
                </a:solidFill>
                <a:effectLst/>
                <a:latin typeface="Lato" panose="020F0502020204030203" pitchFamily="34" charset="0"/>
              </a:rPr>
              <a:t>Professional Discussion – 60 minutes (+10% if necessary)</a:t>
            </a:r>
            <a:br>
              <a:rPr lang="en-GB" dirty="0"/>
            </a:br>
            <a:br>
              <a:rPr lang="en-GB" dirty="0"/>
            </a:br>
            <a:r>
              <a:rPr lang="en-GB" b="0" i="0" dirty="0">
                <a:solidFill>
                  <a:srgbClr val="000000"/>
                </a:solidFill>
                <a:effectLst/>
                <a:latin typeface="Lato" panose="020F0502020204030203" pitchFamily="34" charset="0"/>
              </a:rPr>
              <a:t>Assessment and grading will be undertaken by an independent assessor and be awarded the following grade based upon the criteria written in the standard.</a:t>
            </a:r>
            <a:br>
              <a:rPr lang="en-GB" b="0" i="0" dirty="0">
                <a:solidFill>
                  <a:srgbClr val="000000"/>
                </a:solidFill>
                <a:effectLst/>
                <a:latin typeface="Lato" panose="020F0502020204030203" pitchFamily="34" charset="0"/>
              </a:rPr>
            </a:br>
            <a:br>
              <a:rPr lang="en-GB" b="0" i="0" dirty="0">
                <a:solidFill>
                  <a:srgbClr val="000000"/>
                </a:solidFill>
                <a:effectLst/>
                <a:latin typeface="Lato" panose="020F0502020204030203" pitchFamily="34" charset="0"/>
              </a:rPr>
            </a:br>
            <a:r>
              <a:rPr lang="en-GB" b="0" i="0" dirty="0">
                <a:solidFill>
                  <a:srgbClr val="000000"/>
                </a:solidFill>
                <a:effectLst/>
                <a:latin typeface="Lato" panose="020F0502020204030203" pitchFamily="34" charset="0"/>
              </a:rPr>
              <a:t>n the professional discussion, an independent assessor and apprentice have a formal two-way conversation. It gives the apprentice the opportunity to demonstrate the KSBs mapped to this assessment method.</a:t>
            </a:r>
            <a:br>
              <a:rPr lang="en-GB" dirty="0"/>
            </a:br>
            <a:r>
              <a:rPr lang="en-GB" b="0" i="0" dirty="0">
                <a:solidFill>
                  <a:srgbClr val="000000"/>
                </a:solidFill>
                <a:effectLst/>
                <a:latin typeface="Lato" panose="020F0502020204030203" pitchFamily="34" charset="0"/>
              </a:rPr>
              <a:t>The apprentice can refer to and illustrate their answers with evidence from their portfolio of evidence (6 items) previously submitted at Gateway.</a:t>
            </a:r>
            <a:endParaRPr lang="en-GB" dirty="0"/>
          </a:p>
        </p:txBody>
      </p:sp>
    </p:spTree>
    <p:extLst>
      <p:ext uri="{BB962C8B-B14F-4D97-AF65-F5344CB8AC3E}">
        <p14:creationId xmlns:p14="http://schemas.microsoft.com/office/powerpoint/2010/main" val="36711584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77A431-B9C2-E8A0-5B22-3D7AEF8B317D}"/>
              </a:ext>
            </a:extLst>
          </p:cNvPr>
          <p:cNvPicPr>
            <a:picLocks noChangeAspect="1"/>
          </p:cNvPicPr>
          <p:nvPr/>
        </p:nvPicPr>
        <p:blipFill>
          <a:blip r:embed="rId2"/>
          <a:stretch>
            <a:fillRect/>
          </a:stretch>
        </p:blipFill>
        <p:spPr>
          <a:xfrm>
            <a:off x="158104" y="662166"/>
            <a:ext cx="11825349" cy="5367254"/>
          </a:xfrm>
          <a:prstGeom prst="rect">
            <a:avLst/>
          </a:prstGeom>
        </p:spPr>
      </p:pic>
    </p:spTree>
    <p:extLst>
      <p:ext uri="{BB962C8B-B14F-4D97-AF65-F5344CB8AC3E}">
        <p14:creationId xmlns:p14="http://schemas.microsoft.com/office/powerpoint/2010/main" val="11110664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rgbClr val="E22319"/>
        </a:solid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933403" y="1973108"/>
            <a:ext cx="6356491" cy="740621"/>
          </a:xfrm>
        </p:spPr>
        <p:txBody>
          <a:bodyPr>
            <a:noAutofit/>
          </a:bodyPr>
          <a:lstStyle/>
          <a:p>
            <a:r>
              <a:rPr lang="en-US" sz="4899" dirty="0">
                <a:solidFill>
                  <a:schemeClr val="bg1"/>
                </a:solidFill>
                <a:latin typeface="Trebuchet MS" panose="020B0703020202090204" pitchFamily="34" charset="0"/>
              </a:rPr>
              <a:t>KENTON WHEELER</a:t>
            </a:r>
          </a:p>
        </p:txBody>
      </p:sp>
      <p:sp>
        <p:nvSpPr>
          <p:cNvPr id="22" name="TextBox 21"/>
          <p:cNvSpPr txBox="1"/>
          <p:nvPr/>
        </p:nvSpPr>
        <p:spPr>
          <a:xfrm>
            <a:off x="3933403" y="2713729"/>
            <a:ext cx="4118115" cy="1793120"/>
          </a:xfrm>
          <a:prstGeom prst="rect">
            <a:avLst/>
          </a:prstGeom>
          <a:noFill/>
        </p:spPr>
        <p:txBody>
          <a:bodyPr wrap="none" lIns="0" tIns="0" rIns="0" bIns="0" rtlCol="0" anchor="t">
            <a:spAutoFit/>
          </a:bodyPr>
          <a:lstStyle/>
          <a:p>
            <a:r>
              <a:rPr lang="en-GB" b="1" dirty="0">
                <a:solidFill>
                  <a:schemeClr val="bg1"/>
                </a:solidFill>
              </a:rPr>
              <a:t>Associate Lecturer in Computing</a:t>
            </a:r>
            <a:endParaRPr lang="en-GB" sz="1800" b="1" dirty="0">
              <a:solidFill>
                <a:schemeClr val="bg1"/>
              </a:solidFill>
            </a:endParaRPr>
          </a:p>
          <a:p>
            <a:br>
              <a:rPr lang="en-GB" sz="2400" dirty="0">
                <a:solidFill>
                  <a:schemeClr val="bg1"/>
                </a:solidFill>
                <a:latin typeface="Trebuchet MS" panose="020B0703020202090204" pitchFamily="34" charset="0"/>
              </a:rPr>
            </a:br>
            <a:r>
              <a:rPr lang="en-GB" sz="2400" dirty="0">
                <a:solidFill>
                  <a:schemeClr val="bg1"/>
                </a:solidFill>
                <a:latin typeface="Trebuchet MS" panose="020B0703020202090204" pitchFamily="34" charset="0"/>
              </a:rPr>
              <a:t>Office: JM506</a:t>
            </a:r>
          </a:p>
          <a:p>
            <a:r>
              <a:rPr lang="en-GB" sz="2400" dirty="0" err="1">
                <a:solidFill>
                  <a:schemeClr val="bg1"/>
                </a:solidFill>
                <a:latin typeface="Trebuchet MS"/>
              </a:rPr>
              <a:t>kenton.wheeler@solent.ac.uk</a:t>
            </a:r>
            <a:endParaRPr lang="en-GB" sz="2400" dirty="0">
              <a:solidFill>
                <a:schemeClr val="bg1"/>
              </a:solidFill>
              <a:latin typeface="Trebuchet MS"/>
            </a:endParaRPr>
          </a:p>
          <a:p>
            <a:endParaRPr lang="en-US" sz="2400" dirty="0">
              <a:solidFill>
                <a:schemeClr val="bg1"/>
              </a:solidFill>
              <a:latin typeface="Trebuchet MS" panose="020B0703020202090204" pitchFamily="34" charset="0"/>
            </a:endParaRPr>
          </a:p>
        </p:txBody>
      </p:sp>
      <p:pic>
        <p:nvPicPr>
          <p:cNvPr id="4" name="Picture 3" descr="A person with a beard&#10;&#10;Description automatically generated with low confidence">
            <a:extLst>
              <a:ext uri="{FF2B5EF4-FFF2-40B4-BE49-F238E27FC236}">
                <a16:creationId xmlns:a16="http://schemas.microsoft.com/office/drawing/2014/main" id="{14103F0C-1339-3D28-C49C-3E77C6637DE5}"/>
              </a:ext>
            </a:extLst>
          </p:cNvPr>
          <p:cNvPicPr>
            <a:picLocks noChangeAspect="1"/>
          </p:cNvPicPr>
          <p:nvPr/>
        </p:nvPicPr>
        <p:blipFill>
          <a:blip r:embed="rId2"/>
          <a:stretch>
            <a:fillRect/>
          </a:stretch>
        </p:blipFill>
        <p:spPr>
          <a:xfrm>
            <a:off x="549716" y="1325622"/>
            <a:ext cx="3001721" cy="3016805"/>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 name="Rectangle 2">
            <a:extLst>
              <a:ext uri="{FF2B5EF4-FFF2-40B4-BE49-F238E27FC236}">
                <a16:creationId xmlns:a16="http://schemas.microsoft.com/office/drawing/2014/main" id="{7D004CAC-85B3-59F7-8116-0589B0EBEDCB}"/>
              </a:ext>
            </a:extLst>
          </p:cNvPr>
          <p:cNvSpPr/>
          <p:nvPr/>
        </p:nvSpPr>
        <p:spPr>
          <a:xfrm>
            <a:off x="5791200" y="5771216"/>
            <a:ext cx="6096000" cy="707886"/>
          </a:xfrm>
          <a:prstGeom prst="rect">
            <a:avLst/>
          </a:prstGeom>
        </p:spPr>
        <p:txBody>
          <a:bodyPr>
            <a:spAutoFit/>
          </a:bodyPr>
          <a:lstStyle/>
          <a:p>
            <a:pPr algn="r"/>
            <a:r>
              <a:rPr lang="en-GB" sz="2000" i="0" dirty="0">
                <a:solidFill>
                  <a:schemeClr val="bg1"/>
                </a:solidFill>
                <a:effectLst/>
              </a:rPr>
              <a:t>Computing | Science &amp; Engineering</a:t>
            </a:r>
            <a:endParaRPr lang="en-US" sz="2000" dirty="0">
              <a:solidFill>
                <a:schemeClr val="bg1"/>
              </a:solidFill>
            </a:endParaRPr>
          </a:p>
          <a:p>
            <a:pPr algn="r"/>
            <a:r>
              <a:rPr lang="en-GB" sz="2000" dirty="0">
                <a:solidFill>
                  <a:schemeClr val="bg1"/>
                </a:solidFill>
              </a:rPr>
              <a:t> Solent University - Southampton</a:t>
            </a:r>
            <a:endParaRPr lang="en-US" sz="2000" dirty="0">
              <a:solidFill>
                <a:schemeClr val="bg1"/>
              </a:solidFill>
              <a:latin typeface="Trebuchet MS" panose="020B0703020202090204" pitchFamily="34" charset="0"/>
            </a:endParaRPr>
          </a:p>
        </p:txBody>
      </p:sp>
    </p:spTree>
    <p:extLst>
      <p:ext uri="{BB962C8B-B14F-4D97-AF65-F5344CB8AC3E}">
        <p14:creationId xmlns:p14="http://schemas.microsoft.com/office/powerpoint/2010/main" val="1014759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accent1">
            <a:lumMod val="50000"/>
          </a:schemeClr>
        </a:solid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7E3266A-A5D4-6C72-DD65-56A0A2761376}"/>
              </a:ext>
            </a:extLst>
          </p:cNvPr>
          <p:cNvSpPr>
            <a:spLocks noGrp="1"/>
          </p:cNvSpPr>
          <p:nvPr>
            <p:ph type="sldNum" sz="quarter" idx="12"/>
          </p:nvPr>
        </p:nvSpPr>
        <p:spPr/>
        <p:txBody>
          <a:bodyPr/>
          <a:lstStyle/>
          <a:p>
            <a:fld id="{4740549F-F38D-43A2-B780-492AA5F1A2EE}" type="slidenum">
              <a:rPr lang="en-GB" smtClean="0"/>
              <a:t>30</a:t>
            </a:fld>
            <a:endParaRPr lang="en-GB"/>
          </a:p>
        </p:txBody>
      </p:sp>
      <p:sp>
        <p:nvSpPr>
          <p:cNvPr id="7" name="TextBox 6">
            <a:extLst>
              <a:ext uri="{FF2B5EF4-FFF2-40B4-BE49-F238E27FC236}">
                <a16:creationId xmlns:a16="http://schemas.microsoft.com/office/drawing/2014/main" id="{578DF720-3FC3-2DA1-3A88-90897EFC4F64}"/>
              </a:ext>
            </a:extLst>
          </p:cNvPr>
          <p:cNvSpPr txBox="1"/>
          <p:nvPr/>
        </p:nvSpPr>
        <p:spPr>
          <a:xfrm>
            <a:off x="1171074" y="896087"/>
            <a:ext cx="10202779" cy="4616648"/>
          </a:xfrm>
          <a:prstGeom prst="rect">
            <a:avLst/>
          </a:prstGeom>
          <a:noFill/>
        </p:spPr>
        <p:txBody>
          <a:bodyPr wrap="square" lIns="0" tIns="0" rIns="0" bIns="0" rtlCol="0">
            <a:spAutoFit/>
          </a:bodyPr>
          <a:lstStyle/>
          <a:p>
            <a:r>
              <a:rPr lang="en-GB" sz="6000" dirty="0">
                <a:solidFill>
                  <a:schemeClr val="bg1"/>
                </a:solidFill>
              </a:rPr>
              <a:t>You </a:t>
            </a:r>
            <a:r>
              <a:rPr lang="en-GB" sz="6000" b="1" u="sng" dirty="0">
                <a:solidFill>
                  <a:schemeClr val="bg1"/>
                </a:solidFill>
              </a:rPr>
              <a:t>must</a:t>
            </a:r>
            <a:r>
              <a:rPr lang="en-GB" sz="6000" dirty="0">
                <a:solidFill>
                  <a:schemeClr val="bg1"/>
                </a:solidFill>
              </a:rPr>
              <a:t> pass the degree to pass the apprenticeship </a:t>
            </a:r>
            <a:br>
              <a:rPr lang="en-GB" sz="6000" dirty="0">
                <a:solidFill>
                  <a:schemeClr val="bg1"/>
                </a:solidFill>
              </a:rPr>
            </a:br>
            <a:r>
              <a:rPr lang="en-GB" sz="6000" dirty="0">
                <a:solidFill>
                  <a:schemeClr val="bg1"/>
                </a:solidFill>
              </a:rPr>
              <a:t>and you </a:t>
            </a:r>
            <a:r>
              <a:rPr lang="en-GB" sz="6000" b="1" u="sng" dirty="0">
                <a:solidFill>
                  <a:schemeClr val="bg1"/>
                </a:solidFill>
              </a:rPr>
              <a:t>must</a:t>
            </a:r>
            <a:r>
              <a:rPr lang="en-GB" sz="6000" dirty="0">
                <a:solidFill>
                  <a:schemeClr val="bg1"/>
                </a:solidFill>
              </a:rPr>
              <a:t> pass the apprenticeship to pass the degree</a:t>
            </a:r>
          </a:p>
        </p:txBody>
      </p:sp>
    </p:spTree>
    <p:extLst>
      <p:ext uri="{BB962C8B-B14F-4D97-AF65-F5344CB8AC3E}">
        <p14:creationId xmlns:p14="http://schemas.microsoft.com/office/powerpoint/2010/main" val="1623658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DEB7F24-9AEE-0512-27D7-83E4A05CB2D7}"/>
              </a:ext>
            </a:extLst>
          </p:cNvPr>
          <p:cNvPicPr>
            <a:picLocks noChangeAspect="1"/>
          </p:cNvPicPr>
          <p:nvPr/>
        </p:nvPicPr>
        <p:blipFill>
          <a:blip r:embed="rId2"/>
          <a:stretch>
            <a:fillRect/>
          </a:stretch>
        </p:blipFill>
        <p:spPr>
          <a:xfrm>
            <a:off x="2011128" y="0"/>
            <a:ext cx="8169744" cy="6858000"/>
          </a:xfrm>
          <a:prstGeom prst="rect">
            <a:avLst/>
          </a:prstGeom>
        </p:spPr>
      </p:pic>
      <p:sp>
        <p:nvSpPr>
          <p:cNvPr id="4" name="Rectangle 3">
            <a:extLst>
              <a:ext uri="{FF2B5EF4-FFF2-40B4-BE49-F238E27FC236}">
                <a16:creationId xmlns:a16="http://schemas.microsoft.com/office/drawing/2014/main" id="{65D6F489-1D62-C946-8CA6-758593724F92}"/>
              </a:ext>
            </a:extLst>
          </p:cNvPr>
          <p:cNvSpPr/>
          <p:nvPr/>
        </p:nvSpPr>
        <p:spPr>
          <a:xfrm>
            <a:off x="8217834" y="6323902"/>
            <a:ext cx="3926075" cy="408125"/>
          </a:xfrm>
          <a:prstGeom prst="rect">
            <a:avLst/>
          </a:prstGeom>
          <a:solidFill>
            <a:schemeClr val="bg1"/>
          </a:solidFill>
        </p:spPr>
        <p:txBody>
          <a:bodyPr wrap="none">
            <a:spAutoFit/>
          </a:bodyPr>
          <a:lstStyle/>
          <a:p>
            <a:r>
              <a:rPr lang="en-US" dirty="0">
                <a:hlinkClick r:id="rId3"/>
              </a:rPr>
              <a:t>https://students.solent.ac.uk/</a:t>
            </a:r>
            <a:r>
              <a:rPr lang="en-US" dirty="0"/>
              <a:t> </a:t>
            </a:r>
          </a:p>
        </p:txBody>
      </p:sp>
    </p:spTree>
    <p:extLst>
      <p:ext uri="{BB962C8B-B14F-4D97-AF65-F5344CB8AC3E}">
        <p14:creationId xmlns:p14="http://schemas.microsoft.com/office/powerpoint/2010/main" val="3772349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text, application, Word&#10;&#10;Description automatically generated">
            <a:extLst>
              <a:ext uri="{FF2B5EF4-FFF2-40B4-BE49-F238E27FC236}">
                <a16:creationId xmlns:a16="http://schemas.microsoft.com/office/drawing/2014/main" id="{78966695-07F6-F945-AFAB-2ED426FEC52D}"/>
              </a:ext>
            </a:extLst>
          </p:cNvPr>
          <p:cNvPicPr>
            <a:picLocks noChangeAspect="1"/>
          </p:cNvPicPr>
          <p:nvPr/>
        </p:nvPicPr>
        <p:blipFill>
          <a:blip r:embed="rId2"/>
          <a:stretch>
            <a:fillRect/>
          </a:stretch>
        </p:blipFill>
        <p:spPr>
          <a:xfrm>
            <a:off x="579649" y="0"/>
            <a:ext cx="11032701" cy="6858000"/>
          </a:xfrm>
          <a:prstGeom prst="rect">
            <a:avLst/>
          </a:prstGeom>
        </p:spPr>
      </p:pic>
      <p:sp>
        <p:nvSpPr>
          <p:cNvPr id="4" name="Rectangle 3">
            <a:extLst>
              <a:ext uri="{FF2B5EF4-FFF2-40B4-BE49-F238E27FC236}">
                <a16:creationId xmlns:a16="http://schemas.microsoft.com/office/drawing/2014/main" id="{8290D372-C87C-FC4F-95E7-D1477DAF3CBE}"/>
              </a:ext>
            </a:extLst>
          </p:cNvPr>
          <p:cNvSpPr/>
          <p:nvPr/>
        </p:nvSpPr>
        <p:spPr>
          <a:xfrm>
            <a:off x="6650742" y="6374538"/>
            <a:ext cx="5349541" cy="408125"/>
          </a:xfrm>
          <a:prstGeom prst="rect">
            <a:avLst/>
          </a:prstGeom>
          <a:solidFill>
            <a:schemeClr val="bg1"/>
          </a:solidFill>
        </p:spPr>
        <p:txBody>
          <a:bodyPr wrap="none">
            <a:spAutoFit/>
          </a:bodyPr>
          <a:lstStyle/>
          <a:p>
            <a:r>
              <a:rPr lang="en-US" dirty="0">
                <a:hlinkClick r:id="rId3"/>
              </a:rPr>
              <a:t>https://students.solent.ac.uk/student-hub</a:t>
            </a:r>
            <a:r>
              <a:rPr lang="en-US" dirty="0"/>
              <a:t> </a:t>
            </a:r>
          </a:p>
        </p:txBody>
      </p:sp>
    </p:spTree>
    <p:extLst>
      <p:ext uri="{BB962C8B-B14F-4D97-AF65-F5344CB8AC3E}">
        <p14:creationId xmlns:p14="http://schemas.microsoft.com/office/powerpoint/2010/main" val="233305687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Graphical user interface, website&#10;&#10;Description automatically generated">
            <a:extLst>
              <a:ext uri="{FF2B5EF4-FFF2-40B4-BE49-F238E27FC236}">
                <a16:creationId xmlns:a16="http://schemas.microsoft.com/office/drawing/2014/main" id="{F3634A64-B2C2-C343-9368-4F837C64A023}"/>
              </a:ext>
            </a:extLst>
          </p:cNvPr>
          <p:cNvPicPr>
            <a:picLocks noChangeAspect="1"/>
          </p:cNvPicPr>
          <p:nvPr/>
        </p:nvPicPr>
        <p:blipFill>
          <a:blip r:embed="rId2"/>
          <a:stretch>
            <a:fillRect/>
          </a:stretch>
        </p:blipFill>
        <p:spPr>
          <a:xfrm>
            <a:off x="875817" y="0"/>
            <a:ext cx="10440365" cy="6858000"/>
          </a:xfrm>
          <a:prstGeom prst="rect">
            <a:avLst/>
          </a:prstGeom>
        </p:spPr>
      </p:pic>
      <p:sp>
        <p:nvSpPr>
          <p:cNvPr id="4" name="TextBox 3">
            <a:extLst>
              <a:ext uri="{FF2B5EF4-FFF2-40B4-BE49-F238E27FC236}">
                <a16:creationId xmlns:a16="http://schemas.microsoft.com/office/drawing/2014/main" id="{22C1697D-310B-B24C-BBF9-EFABDC0D284A}"/>
              </a:ext>
            </a:extLst>
          </p:cNvPr>
          <p:cNvSpPr txBox="1"/>
          <p:nvPr/>
        </p:nvSpPr>
        <p:spPr>
          <a:xfrm>
            <a:off x="6620004" y="6415366"/>
            <a:ext cx="5365251" cy="430887"/>
          </a:xfrm>
          <a:prstGeom prst="rect">
            <a:avLst/>
          </a:prstGeom>
          <a:solidFill>
            <a:schemeClr val="bg1"/>
          </a:solidFill>
        </p:spPr>
        <p:txBody>
          <a:bodyPr wrap="none" lIns="0" tIns="0" rIns="0" bIns="0" rtlCol="0">
            <a:spAutoFit/>
          </a:bodyPr>
          <a:lstStyle/>
          <a:p>
            <a:r>
              <a:rPr lang="en-US" sz="1400" dirty="0">
                <a:solidFill>
                  <a:schemeClr val="tx2"/>
                </a:solidFill>
                <a:hlinkClick r:id="rId3"/>
              </a:rPr>
              <a:t>https://students.solent.ac.uk/student-hub/mental-health-support</a:t>
            </a:r>
            <a:endParaRPr lang="en-US" sz="1400" dirty="0">
              <a:solidFill>
                <a:schemeClr val="tx2"/>
              </a:solidFill>
            </a:endParaRPr>
          </a:p>
          <a:p>
            <a:endParaRPr lang="en-US" sz="1400" dirty="0">
              <a:solidFill>
                <a:schemeClr val="tx2"/>
              </a:solidFill>
            </a:endParaRPr>
          </a:p>
        </p:txBody>
      </p:sp>
    </p:spTree>
    <p:extLst>
      <p:ext uri="{BB962C8B-B14F-4D97-AF65-F5344CB8AC3E}">
        <p14:creationId xmlns:p14="http://schemas.microsoft.com/office/powerpoint/2010/main" val="32637075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1263781" cy="6858000"/>
          </a:xfrm>
          <a:prstGeom prst="rect">
            <a:avLst/>
          </a:prstGeom>
        </p:spPr>
      </p:pic>
      <p:sp>
        <p:nvSpPr>
          <p:cNvPr id="3" name="Rectangle 2"/>
          <p:cNvSpPr/>
          <p:nvPr/>
        </p:nvSpPr>
        <p:spPr>
          <a:xfrm>
            <a:off x="0" y="2615540"/>
            <a:ext cx="12192000" cy="1626919"/>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19150" y="2760551"/>
            <a:ext cx="9553699" cy="1200329"/>
          </a:xfrm>
          <a:prstGeom prst="rect">
            <a:avLst/>
          </a:prstGeom>
          <a:noFill/>
        </p:spPr>
        <p:txBody>
          <a:bodyPr wrap="square" rtlCol="0">
            <a:spAutoFit/>
          </a:bodyPr>
          <a:lstStyle/>
          <a:p>
            <a:pPr algn="ctr"/>
            <a:r>
              <a:rPr lang="en-US" sz="7200">
                <a:solidFill>
                  <a:schemeClr val="bg1"/>
                </a:solidFill>
                <a:latin typeface="Trebuchet MS" charset="0"/>
                <a:ea typeface="Trebuchet MS" charset="0"/>
                <a:cs typeface="Trebuchet MS" charset="0"/>
              </a:rPr>
              <a:t>Thank you &amp; Questions</a:t>
            </a:r>
          </a:p>
        </p:txBody>
      </p:sp>
    </p:spTree>
    <p:extLst>
      <p:ext uri="{BB962C8B-B14F-4D97-AF65-F5344CB8AC3E}">
        <p14:creationId xmlns:p14="http://schemas.microsoft.com/office/powerpoint/2010/main" val="3787437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26194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chemeClr val="bg1">
            <a:lumMod val="85000"/>
          </a:schemeClr>
        </a:solidFill>
        <a:effectLst/>
      </p:bgPr>
    </p:bg>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AE4A79F0-2C7C-0342-ABF7-FB6DBC52557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2594" y="0"/>
            <a:ext cx="4849406" cy="3453080"/>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a:extLst>
              <a:ext uri="{FF2B5EF4-FFF2-40B4-BE49-F238E27FC236}">
                <a16:creationId xmlns:a16="http://schemas.microsoft.com/office/drawing/2014/main" id="{1815A76A-D43A-B540-AC34-EA1C133290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2594" y="3429000"/>
            <a:ext cx="4849406" cy="3429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88A905DF-F226-5D40-9C94-C3F39A9DA357}"/>
              </a:ext>
            </a:extLst>
          </p:cNvPr>
          <p:cNvSpPr/>
          <p:nvPr/>
        </p:nvSpPr>
        <p:spPr>
          <a:xfrm>
            <a:off x="5970805" y="3224938"/>
            <a:ext cx="250390" cy="408125"/>
          </a:xfrm>
          <a:prstGeom prst="rect">
            <a:avLst/>
          </a:prstGeom>
        </p:spPr>
        <p:txBody>
          <a:bodyPr wrap="none">
            <a:spAutoFit/>
          </a:bodyPr>
          <a:lstStyle/>
          <a:p>
            <a:r>
              <a:rPr lang="en-GB" dirty="0">
                <a:solidFill>
                  <a:srgbClr val="000000"/>
                </a:solidFill>
                <a:latin typeface="Times" pitchFamily="2" charset="0"/>
              </a:rPr>
              <a:t> </a:t>
            </a:r>
            <a:endParaRPr lang="en-US" dirty="0"/>
          </a:p>
        </p:txBody>
      </p:sp>
      <p:sp>
        <p:nvSpPr>
          <p:cNvPr id="4" name="TextBox 3">
            <a:extLst>
              <a:ext uri="{FF2B5EF4-FFF2-40B4-BE49-F238E27FC236}">
                <a16:creationId xmlns:a16="http://schemas.microsoft.com/office/drawing/2014/main" id="{4AADFF86-0F39-C345-8E1E-F05F5864439B}"/>
              </a:ext>
            </a:extLst>
          </p:cNvPr>
          <p:cNvSpPr txBox="1"/>
          <p:nvPr/>
        </p:nvSpPr>
        <p:spPr>
          <a:xfrm>
            <a:off x="1233869" y="392023"/>
            <a:ext cx="5188152" cy="7263527"/>
          </a:xfrm>
          <a:prstGeom prst="rect">
            <a:avLst/>
          </a:prstGeom>
          <a:noFill/>
        </p:spPr>
        <p:txBody>
          <a:bodyPr wrap="none" lIns="0" tIns="0" rIns="0" bIns="0" rtlCol="0">
            <a:spAutoFit/>
          </a:bodyPr>
          <a:lstStyle/>
          <a:p>
            <a:pPr>
              <a:lnSpc>
                <a:spcPct val="150000"/>
              </a:lnSpc>
            </a:pPr>
            <a:r>
              <a:rPr lang="en-US" sz="2000" dirty="0">
                <a:solidFill>
                  <a:schemeClr val="tx2"/>
                </a:solidFill>
              </a:rPr>
              <a:t>Welcome</a:t>
            </a:r>
          </a:p>
          <a:p>
            <a:pPr>
              <a:lnSpc>
                <a:spcPct val="150000"/>
              </a:lnSpc>
            </a:pPr>
            <a:r>
              <a:rPr lang="en-US" sz="2000" dirty="0">
                <a:solidFill>
                  <a:schemeClr val="tx2"/>
                </a:solidFill>
              </a:rPr>
              <a:t>Solent </a:t>
            </a:r>
            <a:r>
              <a:rPr lang="en-US" sz="2000">
                <a:solidFill>
                  <a:schemeClr val="tx2"/>
                </a:solidFill>
              </a:rPr>
              <a:t>University Campus</a:t>
            </a:r>
            <a:br>
              <a:rPr lang="en-US" sz="2000" dirty="0">
                <a:solidFill>
                  <a:schemeClr val="tx2"/>
                </a:solidFill>
              </a:rPr>
            </a:br>
            <a:r>
              <a:rPr lang="en-US" sz="2000" dirty="0">
                <a:solidFill>
                  <a:schemeClr val="tx2"/>
                </a:solidFill>
              </a:rPr>
              <a:t>Requirements of the apprenticeship standard</a:t>
            </a:r>
            <a:br>
              <a:rPr lang="en-US" sz="2000" dirty="0">
                <a:solidFill>
                  <a:schemeClr val="tx2"/>
                </a:solidFill>
              </a:rPr>
            </a:br>
            <a:r>
              <a:rPr lang="en-US" sz="2000" dirty="0">
                <a:solidFill>
                  <a:schemeClr val="tx2"/>
                </a:solidFill>
              </a:rPr>
              <a:t>Information and communication</a:t>
            </a:r>
            <a:br>
              <a:rPr lang="en-US" sz="2000" dirty="0">
                <a:solidFill>
                  <a:schemeClr val="tx2"/>
                </a:solidFill>
              </a:rPr>
            </a:br>
            <a:r>
              <a:rPr lang="en-US" sz="2000" dirty="0">
                <a:solidFill>
                  <a:schemeClr val="tx2"/>
                </a:solidFill>
              </a:rPr>
              <a:t>Introduction to the academic delivery</a:t>
            </a:r>
            <a:br>
              <a:rPr lang="en-US" sz="2000" dirty="0">
                <a:solidFill>
                  <a:schemeClr val="tx2"/>
                </a:solidFill>
              </a:rPr>
            </a:br>
            <a:r>
              <a:rPr lang="en-US" sz="2000" dirty="0">
                <a:solidFill>
                  <a:schemeClr val="tx2"/>
                </a:solidFill>
              </a:rPr>
              <a:t>Grading and assessments</a:t>
            </a:r>
            <a:br>
              <a:rPr lang="en-US" sz="2000" dirty="0">
                <a:solidFill>
                  <a:schemeClr val="tx2"/>
                </a:solidFill>
              </a:rPr>
            </a:br>
            <a:r>
              <a:rPr lang="en-US" sz="2000" dirty="0">
                <a:solidFill>
                  <a:schemeClr val="tx2"/>
                </a:solidFill>
              </a:rPr>
              <a:t>Portfolio</a:t>
            </a:r>
            <a:br>
              <a:rPr lang="en-US" sz="2000" dirty="0">
                <a:solidFill>
                  <a:schemeClr val="tx2"/>
                </a:solidFill>
              </a:rPr>
            </a:br>
            <a:r>
              <a:rPr lang="en-US" sz="2000" dirty="0">
                <a:solidFill>
                  <a:schemeClr val="tx2"/>
                </a:solidFill>
              </a:rPr>
              <a:t>Off the job tracker</a:t>
            </a:r>
            <a:br>
              <a:rPr lang="en-US" sz="2000" dirty="0">
                <a:solidFill>
                  <a:schemeClr val="tx2"/>
                </a:solidFill>
              </a:rPr>
            </a:br>
            <a:r>
              <a:rPr lang="en-US" sz="2000" dirty="0">
                <a:solidFill>
                  <a:schemeClr val="tx2"/>
                </a:solidFill>
              </a:rPr>
              <a:t>Review meetings</a:t>
            </a:r>
            <a:br>
              <a:rPr lang="en-US" sz="2000" dirty="0">
                <a:solidFill>
                  <a:schemeClr val="tx2"/>
                </a:solidFill>
              </a:rPr>
            </a:br>
            <a:r>
              <a:rPr lang="en-US" sz="2000" dirty="0">
                <a:solidFill>
                  <a:schemeClr val="tx2"/>
                </a:solidFill>
              </a:rPr>
              <a:t>Gateway endpoint assessment (EPA)</a:t>
            </a:r>
            <a:br>
              <a:rPr lang="en-US" sz="2000" dirty="0">
                <a:solidFill>
                  <a:schemeClr val="tx2"/>
                </a:solidFill>
              </a:rPr>
            </a:br>
            <a:r>
              <a:rPr lang="en-US" sz="2000" dirty="0">
                <a:solidFill>
                  <a:schemeClr val="tx2"/>
                </a:solidFill>
              </a:rPr>
              <a:t>Student support </a:t>
            </a:r>
            <a:br>
              <a:rPr lang="en-US" sz="2000" dirty="0">
                <a:solidFill>
                  <a:schemeClr val="tx2"/>
                </a:solidFill>
              </a:rPr>
            </a:br>
            <a:r>
              <a:rPr lang="en-US" sz="2000" dirty="0">
                <a:solidFill>
                  <a:schemeClr val="tx2"/>
                </a:solidFill>
              </a:rPr>
              <a:t>Q &amp; A</a:t>
            </a:r>
            <a:br>
              <a:rPr lang="en-US" sz="1400" dirty="0">
                <a:solidFill>
                  <a:schemeClr val="tx2"/>
                </a:solidFill>
              </a:rPr>
            </a:br>
            <a:br>
              <a:rPr lang="en-US" sz="1400" dirty="0">
                <a:solidFill>
                  <a:schemeClr val="tx2"/>
                </a:solidFill>
              </a:rPr>
            </a:br>
            <a:br>
              <a:rPr lang="en-US" sz="1400" dirty="0">
                <a:solidFill>
                  <a:schemeClr val="tx2"/>
                </a:solidFill>
              </a:rPr>
            </a:br>
            <a:br>
              <a:rPr lang="en-US" sz="1400" dirty="0">
                <a:solidFill>
                  <a:schemeClr val="tx2"/>
                </a:solidFill>
              </a:rPr>
            </a:br>
            <a:endParaRPr lang="en-US" sz="1400" dirty="0">
              <a:solidFill>
                <a:schemeClr val="tx2"/>
              </a:solidFill>
            </a:endParaRPr>
          </a:p>
          <a:p>
            <a:endParaRPr lang="en-US" sz="1400" dirty="0">
              <a:solidFill>
                <a:schemeClr val="tx2"/>
              </a:solidFill>
            </a:endParaRPr>
          </a:p>
          <a:p>
            <a:endParaRPr lang="en-US" sz="1400" dirty="0" err="1">
              <a:solidFill>
                <a:schemeClr val="tx2"/>
              </a:solidFill>
            </a:endParaRPr>
          </a:p>
        </p:txBody>
      </p:sp>
    </p:spTree>
    <p:extLst>
      <p:ext uri="{BB962C8B-B14F-4D97-AF65-F5344CB8AC3E}">
        <p14:creationId xmlns:p14="http://schemas.microsoft.com/office/powerpoint/2010/main" val="347592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83710A-184C-4A44-8C8C-1ED81A7723AE}"/>
              </a:ext>
            </a:extLst>
          </p:cNvPr>
          <p:cNvPicPr>
            <a:picLocks noChangeAspect="1"/>
          </p:cNvPicPr>
          <p:nvPr/>
        </p:nvPicPr>
        <p:blipFill>
          <a:blip r:embed="rId2"/>
          <a:stretch>
            <a:fillRect/>
          </a:stretch>
        </p:blipFill>
        <p:spPr>
          <a:xfrm>
            <a:off x="1193800" y="-25400"/>
            <a:ext cx="10972800" cy="6858000"/>
          </a:xfrm>
          <a:prstGeom prst="rect">
            <a:avLst/>
          </a:prstGeom>
        </p:spPr>
      </p:pic>
      <p:sp>
        <p:nvSpPr>
          <p:cNvPr id="4" name="Rectangle 3">
            <a:extLst>
              <a:ext uri="{FF2B5EF4-FFF2-40B4-BE49-F238E27FC236}">
                <a16:creationId xmlns:a16="http://schemas.microsoft.com/office/drawing/2014/main" id="{3BC3D019-63BF-1645-B22A-4B323172D9FE}"/>
              </a:ext>
            </a:extLst>
          </p:cNvPr>
          <p:cNvSpPr/>
          <p:nvPr/>
        </p:nvSpPr>
        <p:spPr>
          <a:xfrm>
            <a:off x="5562600" y="3048000"/>
            <a:ext cx="304800" cy="533400"/>
          </a:xfrm>
          <a:prstGeom prst="rect">
            <a:avLst/>
          </a:prstGeom>
          <a:solidFill>
            <a:srgbClr val="EF22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FCDA280E-5FCD-994C-8082-9890492675C8}"/>
              </a:ext>
            </a:extLst>
          </p:cNvPr>
          <p:cNvGrpSpPr/>
          <p:nvPr/>
        </p:nvGrpSpPr>
        <p:grpSpPr>
          <a:xfrm>
            <a:off x="1219200" y="2552699"/>
            <a:ext cx="2667000" cy="647701"/>
            <a:chOff x="1219200" y="2552699"/>
            <a:chExt cx="2667000" cy="647701"/>
          </a:xfrm>
        </p:grpSpPr>
        <p:cxnSp>
          <p:nvCxnSpPr>
            <p:cNvPr id="7" name="Straight Arrow Connector 6">
              <a:extLst>
                <a:ext uri="{FF2B5EF4-FFF2-40B4-BE49-F238E27FC236}">
                  <a16:creationId xmlns:a16="http://schemas.microsoft.com/office/drawing/2014/main" id="{4AA7EA2F-0639-8C41-9D9A-05215A38239E}"/>
                </a:ext>
              </a:extLst>
            </p:cNvPr>
            <p:cNvCxnSpPr>
              <a:cxnSpLocks/>
            </p:cNvCxnSpPr>
            <p:nvPr/>
          </p:nvCxnSpPr>
          <p:spPr>
            <a:xfrm>
              <a:off x="1981200" y="2768142"/>
              <a:ext cx="1905000" cy="432258"/>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D6EA27D-B654-EB47-B8EA-99E77CA7C3F2}"/>
                </a:ext>
              </a:extLst>
            </p:cNvPr>
            <p:cNvSpPr txBox="1"/>
            <p:nvPr/>
          </p:nvSpPr>
          <p:spPr>
            <a:xfrm>
              <a:off x="1219200" y="2552699"/>
              <a:ext cx="990600" cy="430887"/>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Students </a:t>
              </a:r>
            </a:p>
            <a:p>
              <a:pPr algn="ctr"/>
              <a:r>
                <a:rPr lang="en-US" sz="1400">
                  <a:solidFill>
                    <a:schemeClr val="tx2"/>
                  </a:solidFill>
                </a:rPr>
                <a:t>Union</a:t>
              </a:r>
            </a:p>
          </p:txBody>
        </p:sp>
      </p:grpSp>
      <p:grpSp>
        <p:nvGrpSpPr>
          <p:cNvPr id="15" name="Group 14">
            <a:extLst>
              <a:ext uri="{FF2B5EF4-FFF2-40B4-BE49-F238E27FC236}">
                <a16:creationId xmlns:a16="http://schemas.microsoft.com/office/drawing/2014/main" id="{CEA5C9CF-1FCC-0043-B6C4-50A870BD340D}"/>
              </a:ext>
            </a:extLst>
          </p:cNvPr>
          <p:cNvGrpSpPr/>
          <p:nvPr/>
        </p:nvGrpSpPr>
        <p:grpSpPr>
          <a:xfrm>
            <a:off x="4572000" y="1182469"/>
            <a:ext cx="2971800" cy="1585673"/>
            <a:chOff x="4572000" y="1182469"/>
            <a:chExt cx="2971800" cy="1585673"/>
          </a:xfrm>
        </p:grpSpPr>
        <p:cxnSp>
          <p:nvCxnSpPr>
            <p:cNvPr id="11" name="Straight Arrow Connector 10">
              <a:extLst>
                <a:ext uri="{FF2B5EF4-FFF2-40B4-BE49-F238E27FC236}">
                  <a16:creationId xmlns:a16="http://schemas.microsoft.com/office/drawing/2014/main" id="{36EB4788-F27D-7843-A739-1B5B1A2EC1B0}"/>
                </a:ext>
              </a:extLst>
            </p:cNvPr>
            <p:cNvCxnSpPr>
              <a:cxnSpLocks/>
            </p:cNvCxnSpPr>
            <p:nvPr/>
          </p:nvCxnSpPr>
          <p:spPr>
            <a:xfrm flipH="1">
              <a:off x="4572000" y="1600200"/>
              <a:ext cx="1295400" cy="1167942"/>
            </a:xfrm>
            <a:prstGeom prst="straightConnector1">
              <a:avLst/>
            </a:prstGeom>
            <a:ln w="889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8F004EE-684A-2542-B44E-8D435D7268BB}"/>
                </a:ext>
              </a:extLst>
            </p:cNvPr>
            <p:cNvSpPr txBox="1"/>
            <p:nvPr/>
          </p:nvSpPr>
          <p:spPr>
            <a:xfrm>
              <a:off x="5715000" y="1182469"/>
              <a:ext cx="1828800" cy="646331"/>
            </a:xfrm>
            <a:prstGeom prst="rect">
              <a:avLst/>
            </a:prstGeom>
            <a:solidFill>
              <a:schemeClr val="bg1"/>
            </a:solidFill>
            <a:ln>
              <a:solidFill>
                <a:schemeClr val="tx1"/>
              </a:solidFill>
            </a:ln>
          </p:spPr>
          <p:txBody>
            <a:bodyPr wrap="square" lIns="0" tIns="0" rIns="0" bIns="0" rtlCol="0">
              <a:spAutoFit/>
            </a:bodyPr>
            <a:lstStyle/>
            <a:p>
              <a:pPr algn="ctr"/>
              <a:r>
                <a:rPr lang="en-US" sz="1400">
                  <a:solidFill>
                    <a:schemeClr val="tx2"/>
                  </a:solidFill>
                </a:rPr>
                <a:t>JM Building</a:t>
              </a:r>
            </a:p>
            <a:p>
              <a:pPr algn="ctr"/>
              <a:r>
                <a:rPr lang="en-US" sz="1400">
                  <a:solidFill>
                    <a:schemeClr val="tx2"/>
                  </a:solidFill>
                </a:rPr>
                <a:t>Computing Staff Team</a:t>
              </a:r>
            </a:p>
            <a:p>
              <a:pPr algn="ctr"/>
              <a:r>
                <a:rPr lang="en-US" sz="1400">
                  <a:solidFill>
                    <a:schemeClr val="tx2"/>
                  </a:solidFill>
                </a:rPr>
                <a:t>JM506</a:t>
              </a:r>
            </a:p>
          </p:txBody>
        </p:sp>
      </p:grpSp>
    </p:spTree>
    <p:extLst>
      <p:ext uri="{BB962C8B-B14F-4D97-AF65-F5344CB8AC3E}">
        <p14:creationId xmlns:p14="http://schemas.microsoft.com/office/powerpoint/2010/main" val="816890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A577723-3CF3-144D-ABCA-B4D54F088013}"/>
              </a:ext>
            </a:extLst>
          </p:cNvPr>
          <p:cNvPicPr>
            <a:picLocks noChangeAspect="1"/>
          </p:cNvPicPr>
          <p:nvPr/>
        </p:nvPicPr>
        <p:blipFill>
          <a:blip r:embed="rId2"/>
          <a:stretch>
            <a:fillRect/>
          </a:stretch>
        </p:blipFill>
        <p:spPr>
          <a:xfrm>
            <a:off x="609600" y="29737"/>
            <a:ext cx="10972800" cy="6858000"/>
          </a:xfrm>
          <a:prstGeom prst="rect">
            <a:avLst/>
          </a:prstGeom>
        </p:spPr>
      </p:pic>
    </p:spTree>
    <p:extLst>
      <p:ext uri="{BB962C8B-B14F-4D97-AF65-F5344CB8AC3E}">
        <p14:creationId xmlns:p14="http://schemas.microsoft.com/office/powerpoint/2010/main" val="11846350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r="10881"/>
          <a:stretch/>
        </p:blipFill>
        <p:spPr>
          <a:xfrm>
            <a:off x="6553200" y="150725"/>
            <a:ext cx="5029200" cy="318569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04374" y="3435699"/>
            <a:ext cx="6046046" cy="3413090"/>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58" y="3427325"/>
            <a:ext cx="6046044" cy="341309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9923" y="219572"/>
            <a:ext cx="5399314" cy="3048000"/>
          </a:xfrm>
          <a:prstGeom prst="rect">
            <a:avLst/>
          </a:prstGeom>
        </p:spPr>
      </p:pic>
    </p:spTree>
    <p:extLst>
      <p:ext uri="{BB962C8B-B14F-4D97-AF65-F5344CB8AC3E}">
        <p14:creationId xmlns:p14="http://schemas.microsoft.com/office/powerpoint/2010/main" val="31436439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2B187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CF7E16D-69C0-8413-8E73-B93F119C02F8}"/>
              </a:ext>
            </a:extLst>
          </p:cNvPr>
          <p:cNvSpPr txBox="1"/>
          <p:nvPr/>
        </p:nvSpPr>
        <p:spPr>
          <a:xfrm>
            <a:off x="6003756" y="707666"/>
            <a:ext cx="5871912" cy="5155899"/>
          </a:xfrm>
          <a:prstGeom prst="rect">
            <a:avLst/>
          </a:prstGeom>
          <a:noFill/>
        </p:spPr>
        <p:txBody>
          <a:bodyPr wrap="square">
            <a:spAutoFit/>
          </a:bodyPr>
          <a:lstStyle/>
          <a:p>
            <a:r>
              <a:rPr lang="en-GB" sz="3600" b="1" i="0" dirty="0">
                <a:solidFill>
                  <a:schemeClr val="bg1"/>
                </a:solidFill>
                <a:effectLst/>
              </a:rPr>
              <a:t>Data Analyst</a:t>
            </a:r>
            <a:br>
              <a:rPr lang="en-GB" dirty="0">
                <a:solidFill>
                  <a:schemeClr val="bg1"/>
                </a:solidFill>
              </a:rPr>
            </a:br>
            <a:br>
              <a:rPr lang="en-GB" dirty="0">
                <a:solidFill>
                  <a:schemeClr val="bg1"/>
                </a:solidFill>
              </a:rPr>
            </a:br>
            <a:r>
              <a:rPr lang="en-GB" sz="2800" b="0" i="0" dirty="0">
                <a:solidFill>
                  <a:schemeClr val="bg1"/>
                </a:solidFill>
                <a:effectLst/>
              </a:rPr>
              <a:t>The primary role of a data analyst is to collect, organise and study data to provide new business insight to a range of stakeholders. </a:t>
            </a:r>
            <a:br>
              <a:rPr lang="en-GB" sz="2800" b="0" i="0" dirty="0">
                <a:solidFill>
                  <a:schemeClr val="bg1"/>
                </a:solidFill>
                <a:effectLst/>
              </a:rPr>
            </a:br>
            <a:br>
              <a:rPr lang="en-GB" sz="2800" b="0" i="0" dirty="0">
                <a:solidFill>
                  <a:schemeClr val="bg1"/>
                </a:solidFill>
                <a:effectLst/>
              </a:rPr>
            </a:br>
            <a:r>
              <a:rPr lang="en-GB" sz="2800" b="0" i="0" dirty="0">
                <a:solidFill>
                  <a:schemeClr val="bg1"/>
                </a:solidFill>
                <a:effectLst/>
              </a:rPr>
              <a:t>They are responsible for leading the provision of up-to-date, accurate and relevant data analysis for the organisation. </a:t>
            </a:r>
            <a:br>
              <a:rPr lang="en-GB" b="0" i="0" dirty="0">
                <a:solidFill>
                  <a:schemeClr val="bg1"/>
                </a:solidFill>
                <a:effectLst/>
              </a:rPr>
            </a:br>
            <a:endParaRPr lang="en-GB" dirty="0">
              <a:solidFill>
                <a:schemeClr val="bg1"/>
              </a:solidFill>
            </a:endParaRPr>
          </a:p>
        </p:txBody>
      </p:sp>
      <p:pic>
        <p:nvPicPr>
          <p:cNvPr id="5" name="Picture 4" descr="A close up of colorful lights&#10;&#10;Description automatically generated">
            <a:extLst>
              <a:ext uri="{FF2B5EF4-FFF2-40B4-BE49-F238E27FC236}">
                <a16:creationId xmlns:a16="http://schemas.microsoft.com/office/drawing/2014/main" id="{35AB61B6-6D1E-3180-E330-CC740E4CCD9F}"/>
              </a:ext>
            </a:extLst>
          </p:cNvPr>
          <p:cNvPicPr>
            <a:picLocks noChangeAspect="1"/>
          </p:cNvPicPr>
          <p:nvPr/>
        </p:nvPicPr>
        <p:blipFill rotWithShape="1">
          <a:blip r:embed="rId2"/>
          <a:srcRect t="20168"/>
          <a:stretch/>
        </p:blipFill>
        <p:spPr>
          <a:xfrm>
            <a:off x="0" y="0"/>
            <a:ext cx="5727032" cy="6858000"/>
          </a:xfrm>
          <a:prstGeom prst="rect">
            <a:avLst/>
          </a:prstGeom>
        </p:spPr>
      </p:pic>
    </p:spTree>
    <p:extLst>
      <p:ext uri="{BB962C8B-B14F-4D97-AF65-F5344CB8AC3E}">
        <p14:creationId xmlns:p14="http://schemas.microsoft.com/office/powerpoint/2010/main" val="1287593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D0B59"/>
        </a:solidFill>
        <a:effectLst/>
      </p:bgPr>
    </p:bg>
    <p:spTree>
      <p:nvGrpSpPr>
        <p:cNvPr id="1" name=""/>
        <p:cNvGrpSpPr/>
        <p:nvPr/>
      </p:nvGrpSpPr>
      <p:grpSpPr>
        <a:xfrm>
          <a:off x="0" y="0"/>
          <a:ext cx="0" cy="0"/>
          <a:chOff x="0" y="0"/>
          <a:chExt cx="0" cy="0"/>
        </a:xfrm>
      </p:grpSpPr>
      <p:pic>
        <p:nvPicPr>
          <p:cNvPr id="4" name="Picture 3" descr="A city at night with purple lights&#10;&#10;Description automatically generated">
            <a:extLst>
              <a:ext uri="{FF2B5EF4-FFF2-40B4-BE49-F238E27FC236}">
                <a16:creationId xmlns:a16="http://schemas.microsoft.com/office/drawing/2014/main" id="{10BC1658-356D-B12C-9F50-6B32C32AFF63}"/>
              </a:ext>
            </a:extLst>
          </p:cNvPr>
          <p:cNvPicPr>
            <a:picLocks noChangeAspect="1"/>
          </p:cNvPicPr>
          <p:nvPr/>
        </p:nvPicPr>
        <p:blipFill>
          <a:blip r:embed="rId2"/>
          <a:stretch>
            <a:fillRect/>
          </a:stretch>
        </p:blipFill>
        <p:spPr>
          <a:xfrm>
            <a:off x="5859991" y="0"/>
            <a:ext cx="6332009" cy="6858000"/>
          </a:xfrm>
          <a:prstGeom prst="rect">
            <a:avLst/>
          </a:prstGeom>
        </p:spPr>
      </p:pic>
      <p:sp>
        <p:nvSpPr>
          <p:cNvPr id="6" name="TextBox 5">
            <a:extLst>
              <a:ext uri="{FF2B5EF4-FFF2-40B4-BE49-F238E27FC236}">
                <a16:creationId xmlns:a16="http://schemas.microsoft.com/office/drawing/2014/main" id="{A2B90F57-9F44-983D-D283-2DF85943F8B7}"/>
              </a:ext>
            </a:extLst>
          </p:cNvPr>
          <p:cNvSpPr txBox="1"/>
          <p:nvPr/>
        </p:nvSpPr>
        <p:spPr>
          <a:xfrm>
            <a:off x="400048" y="776585"/>
            <a:ext cx="5255406" cy="4093428"/>
          </a:xfrm>
          <a:prstGeom prst="rect">
            <a:avLst/>
          </a:prstGeom>
          <a:noFill/>
        </p:spPr>
        <p:txBody>
          <a:bodyPr wrap="square">
            <a:spAutoFit/>
          </a:bodyPr>
          <a:lstStyle/>
          <a:p>
            <a:r>
              <a:rPr lang="en-GB" sz="3600" b="1" i="0" dirty="0">
                <a:solidFill>
                  <a:schemeClr val="bg1"/>
                </a:solidFill>
                <a:effectLst/>
              </a:rPr>
              <a:t>Cyber Security Analyst</a:t>
            </a:r>
            <a:br>
              <a:rPr lang="en-GB" sz="2800" dirty="0">
                <a:solidFill>
                  <a:schemeClr val="bg1"/>
                </a:solidFill>
              </a:rPr>
            </a:br>
            <a:br>
              <a:rPr lang="en-GB" sz="2800" dirty="0">
                <a:solidFill>
                  <a:schemeClr val="bg1"/>
                </a:solidFill>
              </a:rPr>
            </a:br>
            <a:r>
              <a:rPr lang="en-GB" sz="2800" b="0" i="0" dirty="0">
                <a:solidFill>
                  <a:schemeClr val="bg1"/>
                </a:solidFill>
                <a:effectLst/>
              </a:rPr>
              <a:t>A Cyber Security Analyst leads in the work to define, implement and maintain security products and systems within an organisation’s policies and service level agreements </a:t>
            </a:r>
            <a:endParaRPr lang="en-GB" sz="2800" dirty="0">
              <a:solidFill>
                <a:schemeClr val="bg1"/>
              </a:solidFill>
            </a:endParaRPr>
          </a:p>
        </p:txBody>
      </p:sp>
    </p:spTree>
    <p:extLst>
      <p:ext uri="{BB962C8B-B14F-4D97-AF65-F5344CB8AC3E}">
        <p14:creationId xmlns:p14="http://schemas.microsoft.com/office/powerpoint/2010/main" val="667859277"/>
      </p:ext>
    </p:extLst>
  </p:cSld>
  <p:clrMapOvr>
    <a:masterClrMapping/>
  </p:clrMapOvr>
</p:sld>
</file>

<file path=ppt/theme/theme1.xml><?xml version="1.0" encoding="utf-8"?>
<a:theme xmlns:a="http://schemas.openxmlformats.org/drawingml/2006/main" name="Office Theme">
  <a:themeElements>
    <a:clrScheme name="Custom 551">
      <a:dk1>
        <a:sysClr val="windowText" lastClr="000000"/>
      </a:dk1>
      <a:lt1>
        <a:sysClr val="window" lastClr="FFFFFF"/>
      </a:lt1>
      <a:dk2>
        <a:srgbClr val="172934"/>
      </a:dk2>
      <a:lt2>
        <a:srgbClr val="E7E6E6"/>
      </a:lt2>
      <a:accent1>
        <a:srgbClr val="E30613"/>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rebuchet MS">
      <a:majorFont>
        <a:latin typeface="Trebuchet MS" panose="020B0603020202020204"/>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400" dirty="0" err="1" smtClean="0">
            <a:solidFill>
              <a:schemeClr val="tx2"/>
            </a:solidFill>
          </a:defRPr>
        </a:defPPr>
      </a:lstStyle>
    </a:txDef>
  </a:objectDefaults>
  <a:extraClrSchemeLst/>
  <a:extLst>
    <a:ext uri="{05A4C25C-085E-4340-85A3-A5531E510DB2}">
      <thm15:themeFamily xmlns:thm15="http://schemas.microsoft.com/office/thememl/2012/main" name="solent-ppt-template-newlogo-widescreen-highlander" id="{DD681362-A537-4766-ADDD-EAE0C1D8C12F}" vid="{22236B1B-48FF-47E3-828A-321E869D468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491</TotalTime>
  <Words>944</Words>
  <Application>Microsoft Office PowerPoint</Application>
  <PresentationFormat>Widescreen</PresentationFormat>
  <Paragraphs>70</Paragraphs>
  <Slides>35</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Impact</vt:lpstr>
      <vt:lpstr>Lato</vt:lpstr>
      <vt:lpstr>Times</vt:lpstr>
      <vt:lpstr>Trebuchet MS</vt:lpstr>
      <vt:lpstr>Office Theme</vt:lpstr>
      <vt:lpstr>computing apprenticeships BDATS INDUCTION</vt:lpstr>
      <vt:lpstr>Martin Reid</vt:lpstr>
      <vt:lpstr>KENTON WHEELER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Southampton Solent University</dc:creator>
  <cp:lastModifiedBy>Martin Reid</cp:lastModifiedBy>
  <cp:revision>13</cp:revision>
  <dcterms:created xsi:type="dcterms:W3CDTF">2017-02-28T18:13:28Z</dcterms:created>
  <dcterms:modified xsi:type="dcterms:W3CDTF">2023-09-12T19:32:31Z</dcterms:modified>
</cp:coreProperties>
</file>